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9.xml" ContentType="application/vnd.openxmlformats-officedocument.presentationml.notesSlide+xml"/>
  <Override PartName="/ppt/ink/ink3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5"/>
  </p:notesMasterIdLst>
  <p:handoutMasterIdLst>
    <p:handoutMasterId r:id="rId16"/>
  </p:handoutMasterIdLst>
  <p:sldIdLst>
    <p:sldId id="296" r:id="rId2"/>
    <p:sldId id="257" r:id="rId3"/>
    <p:sldId id="300" r:id="rId4"/>
    <p:sldId id="301" r:id="rId5"/>
    <p:sldId id="264" r:id="rId6"/>
    <p:sldId id="261" r:id="rId7"/>
    <p:sldId id="270" r:id="rId8"/>
    <p:sldId id="274" r:id="rId9"/>
    <p:sldId id="299" r:id="rId10"/>
    <p:sldId id="268" r:id="rId11"/>
    <p:sldId id="302" r:id="rId12"/>
    <p:sldId id="263" r:id="rId13"/>
    <p:sldId id="276" r:id="rId14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Overpass" panose="020B0604020202020204" charset="0"/>
      <p:regular r:id="rId21"/>
      <p:bold r:id="rId22"/>
      <p:italic r:id="rId23"/>
      <p:boldItalic r:id="rId24"/>
    </p:embeddedFont>
    <p:embeddedFont>
      <p:font typeface="Rozha One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1B0FAD-F969-43CB-84C9-7DFED986CDA5}" v="223" dt="2025-07-18T12:55:16.660"/>
  </p1510:revLst>
</p1510:revInfo>
</file>

<file path=ppt/tableStyles.xml><?xml version="1.0" encoding="utf-8"?>
<a:tblStyleLst xmlns:a="http://schemas.openxmlformats.org/drawingml/2006/main" def="{51E6E3DA-162E-4F40-B659-A2AD90EABBB7}">
  <a:tblStyle styleId="{51E6E3DA-162E-4F40-B659-A2AD90EABB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05737B5-8434-4408-8F4F-7F66ECB0EF4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urvarajsinh vaghela" userId="b6da04b23e00f57b" providerId="LiveId" clId="{8A1B0FAD-F969-43CB-84C9-7DFED986CDA5}"/>
    <pc:docChg chg="undo redo custSel addSld delSld modSld sldOrd">
      <pc:chgData name="purvarajsinh vaghela" userId="b6da04b23e00f57b" providerId="LiveId" clId="{8A1B0FAD-F969-43CB-84C9-7DFED986CDA5}" dt="2025-07-18T12:55:15.378" v="1163"/>
      <pc:docMkLst>
        <pc:docMk/>
      </pc:docMkLst>
      <pc:sldChg chg="del">
        <pc:chgData name="purvarajsinh vaghela" userId="b6da04b23e00f57b" providerId="LiveId" clId="{8A1B0FAD-F969-43CB-84C9-7DFED986CDA5}" dt="2025-07-18T04:30:57.266" v="0" actId="47"/>
        <pc:sldMkLst>
          <pc:docMk/>
          <pc:sldMk cId="0" sldId="256"/>
        </pc:sldMkLst>
      </pc:sldChg>
      <pc:sldChg chg="addSp delSp modSp mod modClrScheme modAnim chgLayout">
        <pc:chgData name="purvarajsinh vaghela" userId="b6da04b23e00f57b" providerId="LiveId" clId="{8A1B0FAD-F969-43CB-84C9-7DFED986CDA5}" dt="2025-07-18T12:15:16.992" v="1090"/>
        <pc:sldMkLst>
          <pc:docMk/>
          <pc:sldMk cId="0" sldId="257"/>
        </pc:sldMkLst>
        <pc:spChg chg="add del mod ord">
          <ac:chgData name="purvarajsinh vaghela" userId="b6da04b23e00f57b" providerId="LiveId" clId="{8A1B0FAD-F969-43CB-84C9-7DFED986CDA5}" dt="2025-07-18T04:31:23.006" v="2" actId="700"/>
          <ac:spMkLst>
            <pc:docMk/>
            <pc:sldMk cId="0" sldId="257"/>
            <ac:spMk id="2" creationId="{93EEACDF-0C51-BF2B-E0F0-0209E81AF96F}"/>
          </ac:spMkLst>
        </pc:spChg>
        <pc:spChg chg="mod ord">
          <ac:chgData name="purvarajsinh vaghela" userId="b6da04b23e00f57b" providerId="LiveId" clId="{8A1B0FAD-F969-43CB-84C9-7DFED986CDA5}" dt="2025-07-18T04:32:43.648" v="13" actId="12"/>
          <ac:spMkLst>
            <pc:docMk/>
            <pc:sldMk cId="0" sldId="257"/>
            <ac:spMk id="1189" creationId="{00000000-0000-0000-0000-000000000000}"/>
          </ac:spMkLst>
        </pc:spChg>
        <pc:spChg chg="mod">
          <ac:chgData name="purvarajsinh vaghela" userId="b6da04b23e00f57b" providerId="LiveId" clId="{8A1B0FAD-F969-43CB-84C9-7DFED986CDA5}" dt="2025-07-18T12:01:44.506" v="975" actId="20577"/>
          <ac:spMkLst>
            <pc:docMk/>
            <pc:sldMk cId="0" sldId="257"/>
            <ac:spMk id="1191" creationId="{00000000-0000-0000-0000-000000000000}"/>
          </ac:spMkLst>
        </pc:spChg>
        <pc:spChg chg="del">
          <ac:chgData name="purvarajsinh vaghela" userId="b6da04b23e00f57b" providerId="LiveId" clId="{8A1B0FAD-F969-43CB-84C9-7DFED986CDA5}" dt="2025-07-18T04:31:31.858" v="3" actId="478"/>
          <ac:spMkLst>
            <pc:docMk/>
            <pc:sldMk cId="0" sldId="257"/>
            <ac:spMk id="1192" creationId="{00000000-0000-0000-0000-000000000000}"/>
          </ac:spMkLst>
        </pc:spChg>
        <pc:spChg chg="del">
          <ac:chgData name="purvarajsinh vaghela" userId="b6da04b23e00f57b" providerId="LiveId" clId="{8A1B0FAD-F969-43CB-84C9-7DFED986CDA5}" dt="2025-07-18T04:31:31.858" v="3" actId="478"/>
          <ac:spMkLst>
            <pc:docMk/>
            <pc:sldMk cId="0" sldId="257"/>
            <ac:spMk id="1193" creationId="{00000000-0000-0000-0000-000000000000}"/>
          </ac:spMkLst>
        </pc:spChg>
        <pc:graphicFrameChg chg="del">
          <ac:chgData name="purvarajsinh vaghela" userId="b6da04b23e00f57b" providerId="LiveId" clId="{8A1B0FAD-F969-43CB-84C9-7DFED986CDA5}" dt="2025-07-18T04:31:45.526" v="5" actId="478"/>
          <ac:graphicFrameMkLst>
            <pc:docMk/>
            <pc:sldMk cId="0" sldId="257"/>
            <ac:graphicFrameMk id="1190" creationId="{00000000-0000-0000-0000-000000000000}"/>
          </ac:graphicFrameMkLst>
        </pc:graphicFrameChg>
      </pc:sldChg>
      <pc:sldChg chg="addSp delSp modSp del mod ord modClrScheme chgLayout modNotes">
        <pc:chgData name="purvarajsinh vaghela" userId="b6da04b23e00f57b" providerId="LiveId" clId="{8A1B0FAD-F969-43CB-84C9-7DFED986CDA5}" dt="2025-07-18T11:53:05.421" v="645" actId="47"/>
        <pc:sldMkLst>
          <pc:docMk/>
          <pc:sldMk cId="0" sldId="258"/>
        </pc:sldMkLst>
        <pc:spChg chg="add del mod">
          <ac:chgData name="purvarajsinh vaghela" userId="b6da04b23e00f57b" providerId="LiveId" clId="{8A1B0FAD-F969-43CB-84C9-7DFED986CDA5}" dt="2025-07-18T04:37:10.259" v="47" actId="478"/>
          <ac:spMkLst>
            <pc:docMk/>
            <pc:sldMk cId="0" sldId="258"/>
            <ac:spMk id="3" creationId="{334CA3D9-135A-9F14-07DB-DFB318F5C5BC}"/>
          </ac:spMkLst>
        </pc:spChg>
        <pc:spChg chg="add del mod">
          <ac:chgData name="purvarajsinh vaghela" userId="b6da04b23e00f57b" providerId="LiveId" clId="{8A1B0FAD-F969-43CB-84C9-7DFED986CDA5}" dt="2025-07-18T04:37:10.259" v="47" actId="478"/>
          <ac:spMkLst>
            <pc:docMk/>
            <pc:sldMk cId="0" sldId="258"/>
            <ac:spMk id="5" creationId="{3B96772E-2031-8D37-05BE-54337F155A2B}"/>
          </ac:spMkLst>
        </pc:spChg>
        <pc:spChg chg="add del mod">
          <ac:chgData name="purvarajsinh vaghela" userId="b6da04b23e00f57b" providerId="LiveId" clId="{8A1B0FAD-F969-43CB-84C9-7DFED986CDA5}" dt="2025-07-18T04:37:09.724" v="46" actId="478"/>
          <ac:spMkLst>
            <pc:docMk/>
            <pc:sldMk cId="0" sldId="258"/>
            <ac:spMk id="7" creationId="{0584419A-DADD-EE37-B318-102234C031CB}"/>
          </ac:spMkLst>
        </pc:spChg>
        <pc:spChg chg="add del mod">
          <ac:chgData name="purvarajsinh vaghela" userId="b6da04b23e00f57b" providerId="LiveId" clId="{8A1B0FAD-F969-43CB-84C9-7DFED986CDA5}" dt="2025-07-18T04:37:10.259" v="47" actId="478"/>
          <ac:spMkLst>
            <pc:docMk/>
            <pc:sldMk cId="0" sldId="258"/>
            <ac:spMk id="9" creationId="{614CE3C0-F2A6-59E6-BB06-7037D724DF45}"/>
          </ac:spMkLst>
        </pc:spChg>
        <pc:spChg chg="add del mod">
          <ac:chgData name="purvarajsinh vaghela" userId="b6da04b23e00f57b" providerId="LiveId" clId="{8A1B0FAD-F969-43CB-84C9-7DFED986CDA5}" dt="2025-07-18T04:37:09.724" v="46" actId="478"/>
          <ac:spMkLst>
            <pc:docMk/>
            <pc:sldMk cId="0" sldId="258"/>
            <ac:spMk id="11" creationId="{15D2E558-7391-C3F8-73FE-B887155DD593}"/>
          </ac:spMkLst>
        </pc:spChg>
        <pc:spChg chg="add del mod">
          <ac:chgData name="purvarajsinh vaghela" userId="b6da04b23e00f57b" providerId="LiveId" clId="{8A1B0FAD-F969-43CB-84C9-7DFED986CDA5}" dt="2025-07-18T04:37:10.259" v="47" actId="478"/>
          <ac:spMkLst>
            <pc:docMk/>
            <pc:sldMk cId="0" sldId="258"/>
            <ac:spMk id="13" creationId="{46DE3B83-9079-0AEA-9DAB-991A342B5094}"/>
          </ac:spMkLst>
        </pc:spChg>
        <pc:spChg chg="add del">
          <ac:chgData name="purvarajsinh vaghela" userId="b6da04b23e00f57b" providerId="LiveId" clId="{8A1B0FAD-F969-43CB-84C9-7DFED986CDA5}" dt="2025-07-18T04:37:10.259" v="47" actId="478"/>
          <ac:spMkLst>
            <pc:docMk/>
            <pc:sldMk cId="0" sldId="258"/>
            <ac:spMk id="17" creationId="{E94B84CB-681E-8D57-167D-9CFC1E44BC20}"/>
          </ac:spMkLst>
        </pc:spChg>
        <pc:spChg chg="add del mod ord">
          <ac:chgData name="purvarajsinh vaghela" userId="b6da04b23e00f57b" providerId="LiveId" clId="{8A1B0FAD-F969-43CB-84C9-7DFED986CDA5}" dt="2025-07-18T04:37:14.733" v="53" actId="12"/>
          <ac:spMkLst>
            <pc:docMk/>
            <pc:sldMk cId="0" sldId="258"/>
            <ac:spMk id="19" creationId="{A307A43E-5ED0-E5C4-3855-F76482081838}"/>
          </ac:spMkLst>
        </pc:spChg>
        <pc:spChg chg="add del mod ord">
          <ac:chgData name="purvarajsinh vaghela" userId="b6da04b23e00f57b" providerId="LiveId" clId="{8A1B0FAD-F969-43CB-84C9-7DFED986CDA5}" dt="2025-07-18T04:37:10.897" v="48" actId="21"/>
          <ac:spMkLst>
            <pc:docMk/>
            <pc:sldMk cId="0" sldId="258"/>
            <ac:spMk id="21" creationId="{5B0756FC-0228-6C1A-AA2E-100F8F411B9B}"/>
          </ac:spMkLst>
        </pc:spChg>
        <pc:spChg chg="add del mod">
          <ac:chgData name="purvarajsinh vaghela" userId="b6da04b23e00f57b" providerId="LiveId" clId="{8A1B0FAD-F969-43CB-84C9-7DFED986CDA5}" dt="2025-07-18T04:42:28.088" v="139" actId="108"/>
          <ac:spMkLst>
            <pc:docMk/>
            <pc:sldMk cId="0" sldId="258"/>
            <ac:spMk id="23" creationId="{80788D4C-70F1-9978-673C-D397DD47E4E7}"/>
          </ac:spMkLst>
        </pc:spChg>
        <pc:spChg chg="add del">
          <ac:chgData name="purvarajsinh vaghela" userId="b6da04b23e00f57b" providerId="LiveId" clId="{8A1B0FAD-F969-43CB-84C9-7DFED986CDA5}" dt="2025-07-18T04:37:11.733" v="50" actId="21"/>
          <ac:spMkLst>
            <pc:docMk/>
            <pc:sldMk cId="0" sldId="258"/>
            <ac:spMk id="25" creationId="{7372BF28-9DD8-0C4A-67E2-2671A77B33FB}"/>
          </ac:spMkLst>
        </pc:spChg>
        <pc:spChg chg="add del mod">
          <ac:chgData name="purvarajsinh vaghela" userId="b6da04b23e00f57b" providerId="LiveId" clId="{8A1B0FAD-F969-43CB-84C9-7DFED986CDA5}" dt="2025-07-18T04:37:11.352" v="49" actId="21"/>
          <ac:spMkLst>
            <pc:docMk/>
            <pc:sldMk cId="0" sldId="258"/>
            <ac:spMk id="27" creationId="{DF7BA74B-04A1-9B7A-5A46-89A0DA125E13}"/>
          </ac:spMkLst>
        </pc:spChg>
        <pc:spChg chg="add del mod ord">
          <ac:chgData name="purvarajsinh vaghela" userId="b6da04b23e00f57b" providerId="LiveId" clId="{8A1B0FAD-F969-43CB-84C9-7DFED986CDA5}" dt="2025-07-18T04:35:31.363" v="23" actId="700"/>
          <ac:spMkLst>
            <pc:docMk/>
            <pc:sldMk cId="0" sldId="258"/>
            <ac:spMk id="28" creationId="{4278A7C5-4228-4491-ECA9-EB4EB8539FC7}"/>
          </ac:spMkLst>
        </pc:spChg>
        <pc:spChg chg="add del mod ord">
          <ac:chgData name="purvarajsinh vaghela" userId="b6da04b23e00f57b" providerId="LiveId" clId="{8A1B0FAD-F969-43CB-84C9-7DFED986CDA5}" dt="2025-07-18T04:35:31.363" v="23" actId="700"/>
          <ac:spMkLst>
            <pc:docMk/>
            <pc:sldMk cId="0" sldId="258"/>
            <ac:spMk id="29" creationId="{B0AB60FD-E8BA-5691-80C3-8FE2CDA1DE35}"/>
          </ac:spMkLst>
        </pc:spChg>
        <pc:spChg chg="mod">
          <ac:chgData name="purvarajsinh vaghela" userId="b6da04b23e00f57b" providerId="LiveId" clId="{8A1B0FAD-F969-43CB-84C9-7DFED986CDA5}" dt="2025-07-18T04:37:09.256" v="45" actId="12"/>
          <ac:spMkLst>
            <pc:docMk/>
            <pc:sldMk cId="0" sldId="258"/>
            <ac:spMk id="1198" creationId="{00000000-0000-0000-0000-000000000000}"/>
          </ac:spMkLst>
        </pc:spChg>
        <pc:spChg chg="add del">
          <ac:chgData name="purvarajsinh vaghela" userId="b6da04b23e00f57b" providerId="LiveId" clId="{8A1B0FAD-F969-43CB-84C9-7DFED986CDA5}" dt="2025-07-18T04:37:09.724" v="46" actId="478"/>
          <ac:spMkLst>
            <pc:docMk/>
            <pc:sldMk cId="0" sldId="258"/>
            <ac:spMk id="1199" creationId="{00000000-0000-0000-0000-000000000000}"/>
          </ac:spMkLst>
        </pc:spChg>
        <pc:spChg chg="add del">
          <ac:chgData name="purvarajsinh vaghela" userId="b6da04b23e00f57b" providerId="LiveId" clId="{8A1B0FAD-F969-43CB-84C9-7DFED986CDA5}" dt="2025-07-18T04:37:09.724" v="46" actId="478"/>
          <ac:spMkLst>
            <pc:docMk/>
            <pc:sldMk cId="0" sldId="258"/>
            <ac:spMk id="1200" creationId="{00000000-0000-0000-0000-000000000000}"/>
          </ac:spMkLst>
        </pc:spChg>
        <pc:spChg chg="add del">
          <ac:chgData name="purvarajsinh vaghela" userId="b6da04b23e00f57b" providerId="LiveId" clId="{8A1B0FAD-F969-43CB-84C9-7DFED986CDA5}" dt="2025-07-18T04:37:09.724" v="46" actId="478"/>
          <ac:spMkLst>
            <pc:docMk/>
            <pc:sldMk cId="0" sldId="258"/>
            <ac:spMk id="1201" creationId="{00000000-0000-0000-0000-000000000000}"/>
          </ac:spMkLst>
        </pc:spChg>
        <pc:spChg chg="add del">
          <ac:chgData name="purvarajsinh vaghela" userId="b6da04b23e00f57b" providerId="LiveId" clId="{8A1B0FAD-F969-43CB-84C9-7DFED986CDA5}" dt="2025-07-18T04:37:09.724" v="46" actId="478"/>
          <ac:spMkLst>
            <pc:docMk/>
            <pc:sldMk cId="0" sldId="258"/>
            <ac:spMk id="1203" creationId="{00000000-0000-0000-0000-000000000000}"/>
          </ac:spMkLst>
        </pc:spChg>
        <pc:spChg chg="add">
          <ac:chgData name="purvarajsinh vaghela" userId="b6da04b23e00f57b" providerId="LiveId" clId="{8A1B0FAD-F969-43CB-84C9-7DFED986CDA5}" dt="2025-07-18T04:36:39.697" v="40" actId="478"/>
          <ac:spMkLst>
            <pc:docMk/>
            <pc:sldMk cId="0" sldId="258"/>
            <ac:spMk id="1207" creationId="{00000000-0000-0000-0000-000000000000}"/>
          </ac:spMkLst>
        </pc:spChg>
        <pc:spChg chg="add del">
          <ac:chgData name="purvarajsinh vaghela" userId="b6da04b23e00f57b" providerId="LiveId" clId="{8A1B0FAD-F969-43CB-84C9-7DFED986CDA5}" dt="2025-07-18T04:37:10.259" v="47" actId="478"/>
          <ac:spMkLst>
            <pc:docMk/>
            <pc:sldMk cId="0" sldId="258"/>
            <ac:spMk id="1208" creationId="{00000000-0000-0000-0000-000000000000}"/>
          </ac:spMkLst>
        </pc:spChg>
        <pc:spChg chg="del">
          <ac:chgData name="purvarajsinh vaghela" userId="b6da04b23e00f57b" providerId="LiveId" clId="{8A1B0FAD-F969-43CB-84C9-7DFED986CDA5}" dt="2025-07-18T04:37:10.259" v="47" actId="478"/>
          <ac:spMkLst>
            <pc:docMk/>
            <pc:sldMk cId="0" sldId="258"/>
            <ac:spMk id="1209" creationId="{00000000-0000-0000-0000-000000000000}"/>
          </ac:spMkLst>
        </pc:spChg>
        <pc:spChg chg="del">
          <ac:chgData name="purvarajsinh vaghela" userId="b6da04b23e00f57b" providerId="LiveId" clId="{8A1B0FAD-F969-43CB-84C9-7DFED986CDA5}" dt="2025-07-18T04:37:10.259" v="47" actId="478"/>
          <ac:spMkLst>
            <pc:docMk/>
            <pc:sldMk cId="0" sldId="258"/>
            <ac:spMk id="1210" creationId="{00000000-0000-0000-0000-000000000000}"/>
          </ac:spMkLst>
        </pc:spChg>
      </pc:sldChg>
      <pc:sldChg chg="addSp delSp modSp mod modAnim modNotes">
        <pc:chgData name="purvarajsinh vaghela" userId="b6da04b23e00f57b" providerId="LiveId" clId="{8A1B0FAD-F969-43CB-84C9-7DFED986CDA5}" dt="2025-07-18T12:55:15.378" v="1163"/>
        <pc:sldMkLst>
          <pc:docMk/>
          <pc:sldMk cId="0" sldId="261"/>
        </pc:sldMkLst>
        <pc:spChg chg="add del mod">
          <ac:chgData name="purvarajsinh vaghela" userId="b6da04b23e00f57b" providerId="LiveId" clId="{8A1B0FAD-F969-43CB-84C9-7DFED986CDA5}" dt="2025-07-18T04:49:00.320" v="261" actId="21"/>
          <ac:spMkLst>
            <pc:docMk/>
            <pc:sldMk cId="0" sldId="261"/>
            <ac:spMk id="3" creationId="{353EE4D0-427C-32BA-D634-4A220FE0DA2E}"/>
          </ac:spMkLst>
        </pc:spChg>
        <pc:spChg chg="add del mod">
          <ac:chgData name="purvarajsinh vaghela" userId="b6da04b23e00f57b" providerId="LiveId" clId="{8A1B0FAD-F969-43CB-84C9-7DFED986CDA5}" dt="2025-07-18T04:49:41.540" v="273" actId="478"/>
          <ac:spMkLst>
            <pc:docMk/>
            <pc:sldMk cId="0" sldId="261"/>
            <ac:spMk id="5" creationId="{28B13CCA-EAC8-F85B-7503-0F60C876AD92}"/>
          </ac:spMkLst>
        </pc:spChg>
        <pc:spChg chg="del mod">
          <ac:chgData name="purvarajsinh vaghela" userId="b6da04b23e00f57b" providerId="LiveId" clId="{8A1B0FAD-F969-43CB-84C9-7DFED986CDA5}" dt="2025-07-18T04:49:05.084" v="263" actId="478"/>
          <ac:spMkLst>
            <pc:docMk/>
            <pc:sldMk cId="0" sldId="261"/>
            <ac:spMk id="1229" creationId="{00000000-0000-0000-0000-000000000000}"/>
          </ac:spMkLst>
        </pc:spChg>
        <pc:spChg chg="mod">
          <ac:chgData name="purvarajsinh vaghela" userId="b6da04b23e00f57b" providerId="LiveId" clId="{8A1B0FAD-F969-43CB-84C9-7DFED986CDA5}" dt="2025-07-18T12:55:15.378" v="1163"/>
          <ac:spMkLst>
            <pc:docMk/>
            <pc:sldMk cId="0" sldId="261"/>
            <ac:spMk id="1230" creationId="{00000000-0000-0000-0000-000000000000}"/>
          </ac:spMkLst>
        </pc:spChg>
        <pc:spChg chg="del mod">
          <ac:chgData name="purvarajsinh vaghela" userId="b6da04b23e00f57b" providerId="LiveId" clId="{8A1B0FAD-F969-43CB-84C9-7DFED986CDA5}" dt="2025-07-18T04:48:58.330" v="260" actId="21"/>
          <ac:spMkLst>
            <pc:docMk/>
            <pc:sldMk cId="0" sldId="261"/>
            <ac:spMk id="1231" creationId="{00000000-0000-0000-0000-000000000000}"/>
          </ac:spMkLst>
        </pc:spChg>
        <pc:spChg chg="mod">
          <ac:chgData name="purvarajsinh vaghela" userId="b6da04b23e00f57b" providerId="LiveId" clId="{8A1B0FAD-F969-43CB-84C9-7DFED986CDA5}" dt="2025-07-18T04:51:08.655" v="316" actId="14100"/>
          <ac:spMkLst>
            <pc:docMk/>
            <pc:sldMk cId="0" sldId="261"/>
            <ac:spMk id="1232" creationId="{00000000-0000-0000-0000-000000000000}"/>
          </ac:spMkLst>
        </pc:spChg>
        <pc:spChg chg="add del mod">
          <ac:chgData name="purvarajsinh vaghela" userId="b6da04b23e00f57b" providerId="LiveId" clId="{8A1B0FAD-F969-43CB-84C9-7DFED986CDA5}" dt="2025-07-18T04:51:00.619" v="315" actId="20577"/>
          <ac:spMkLst>
            <pc:docMk/>
            <pc:sldMk cId="0" sldId="261"/>
            <ac:spMk id="1233" creationId="{00000000-0000-0000-0000-000000000000}"/>
          </ac:spMkLst>
        </pc:spChg>
      </pc:sldChg>
      <pc:sldChg chg="addSp delSp modSp mod modNotes">
        <pc:chgData name="purvarajsinh vaghela" userId="b6da04b23e00f57b" providerId="LiveId" clId="{8A1B0FAD-F969-43CB-84C9-7DFED986CDA5}" dt="2025-07-18T05:09:13.596" v="426" actId="20577"/>
        <pc:sldMkLst>
          <pc:docMk/>
          <pc:sldMk cId="0" sldId="262"/>
        </pc:sldMkLst>
        <pc:spChg chg="add del mod">
          <ac:chgData name="purvarajsinh vaghela" userId="b6da04b23e00f57b" providerId="LiveId" clId="{8A1B0FAD-F969-43CB-84C9-7DFED986CDA5}" dt="2025-07-18T04:55:46.227" v="366" actId="478"/>
          <ac:spMkLst>
            <pc:docMk/>
            <pc:sldMk cId="0" sldId="262"/>
            <ac:spMk id="3" creationId="{AA8C5447-07AF-A856-F2D4-968AB30237A4}"/>
          </ac:spMkLst>
        </pc:spChg>
        <pc:spChg chg="add del mod">
          <ac:chgData name="purvarajsinh vaghela" userId="b6da04b23e00f57b" providerId="LiveId" clId="{8A1B0FAD-F969-43CB-84C9-7DFED986CDA5}" dt="2025-07-18T04:55:50.516" v="368" actId="478"/>
          <ac:spMkLst>
            <pc:docMk/>
            <pc:sldMk cId="0" sldId="262"/>
            <ac:spMk id="5" creationId="{AB633052-4FFB-BD0E-EFE4-92C74C73E20B}"/>
          </ac:spMkLst>
        </pc:spChg>
        <pc:spChg chg="add del mod">
          <ac:chgData name="purvarajsinh vaghela" userId="b6da04b23e00f57b" providerId="LiveId" clId="{8A1B0FAD-F969-43CB-84C9-7DFED986CDA5}" dt="2025-07-18T04:55:48.193" v="367" actId="478"/>
          <ac:spMkLst>
            <pc:docMk/>
            <pc:sldMk cId="0" sldId="262"/>
            <ac:spMk id="7" creationId="{5258C979-B58B-86CA-2C23-5EF3C879C4FC}"/>
          </ac:spMkLst>
        </pc:spChg>
        <pc:spChg chg="add del mod">
          <ac:chgData name="purvarajsinh vaghela" userId="b6da04b23e00f57b" providerId="LiveId" clId="{8A1B0FAD-F969-43CB-84C9-7DFED986CDA5}" dt="2025-07-18T04:55:56.191" v="370" actId="478"/>
          <ac:spMkLst>
            <pc:docMk/>
            <pc:sldMk cId="0" sldId="262"/>
            <ac:spMk id="9" creationId="{14658BB6-B532-42FB-8630-150E92603374}"/>
          </ac:spMkLst>
        </pc:spChg>
        <pc:spChg chg="add del mod">
          <ac:chgData name="purvarajsinh vaghela" userId="b6da04b23e00f57b" providerId="LiveId" clId="{8A1B0FAD-F969-43CB-84C9-7DFED986CDA5}" dt="2025-07-18T04:56:01.452" v="372" actId="478"/>
          <ac:spMkLst>
            <pc:docMk/>
            <pc:sldMk cId="0" sldId="262"/>
            <ac:spMk id="11" creationId="{CFD7248B-6D15-6A30-F80D-41E9BE520D9A}"/>
          </ac:spMkLst>
        </pc:spChg>
        <pc:spChg chg="add del mod">
          <ac:chgData name="purvarajsinh vaghela" userId="b6da04b23e00f57b" providerId="LiveId" clId="{8A1B0FAD-F969-43CB-84C9-7DFED986CDA5}" dt="2025-07-18T04:56:06.241" v="374" actId="478"/>
          <ac:spMkLst>
            <pc:docMk/>
            <pc:sldMk cId="0" sldId="262"/>
            <ac:spMk id="13" creationId="{AD8E5AEF-1335-C7BB-53C4-00792FFFB0CF}"/>
          </ac:spMkLst>
        </pc:spChg>
        <pc:spChg chg="mod">
          <ac:chgData name="purvarajsinh vaghela" userId="b6da04b23e00f57b" providerId="LiveId" clId="{8A1B0FAD-F969-43CB-84C9-7DFED986CDA5}" dt="2025-07-18T04:51:54.123" v="318" actId="12"/>
          <ac:spMkLst>
            <pc:docMk/>
            <pc:sldMk cId="0" sldId="262"/>
            <ac:spMk id="1238" creationId="{00000000-0000-0000-0000-000000000000}"/>
          </ac:spMkLst>
        </pc:spChg>
        <pc:spChg chg="del mod">
          <ac:chgData name="purvarajsinh vaghela" userId="b6da04b23e00f57b" providerId="LiveId" clId="{8A1B0FAD-F969-43CB-84C9-7DFED986CDA5}" dt="2025-07-18T04:55:43.753" v="365" actId="478"/>
          <ac:spMkLst>
            <pc:docMk/>
            <pc:sldMk cId="0" sldId="262"/>
            <ac:spMk id="1239" creationId="{00000000-0000-0000-0000-000000000000}"/>
          </ac:spMkLst>
        </pc:spChg>
        <pc:spChg chg="del mod">
          <ac:chgData name="purvarajsinh vaghela" userId="b6da04b23e00f57b" providerId="LiveId" clId="{8A1B0FAD-F969-43CB-84C9-7DFED986CDA5}" dt="2025-07-18T04:55:53.621" v="369" actId="478"/>
          <ac:spMkLst>
            <pc:docMk/>
            <pc:sldMk cId="0" sldId="262"/>
            <ac:spMk id="1240" creationId="{00000000-0000-0000-0000-000000000000}"/>
          </ac:spMkLst>
        </pc:spChg>
        <pc:spChg chg="del mod">
          <ac:chgData name="purvarajsinh vaghela" userId="b6da04b23e00f57b" providerId="LiveId" clId="{8A1B0FAD-F969-43CB-84C9-7DFED986CDA5}" dt="2025-07-18T04:55:38.732" v="364" actId="478"/>
          <ac:spMkLst>
            <pc:docMk/>
            <pc:sldMk cId="0" sldId="262"/>
            <ac:spMk id="1241" creationId="{00000000-0000-0000-0000-000000000000}"/>
          </ac:spMkLst>
        </pc:spChg>
        <pc:spChg chg="del mod">
          <ac:chgData name="purvarajsinh vaghela" userId="b6da04b23e00f57b" providerId="LiveId" clId="{8A1B0FAD-F969-43CB-84C9-7DFED986CDA5}" dt="2025-07-18T04:55:38.732" v="364" actId="478"/>
          <ac:spMkLst>
            <pc:docMk/>
            <pc:sldMk cId="0" sldId="262"/>
            <ac:spMk id="1242" creationId="{00000000-0000-0000-0000-000000000000}"/>
          </ac:spMkLst>
        </pc:spChg>
        <pc:spChg chg="del mod">
          <ac:chgData name="purvarajsinh vaghela" userId="b6da04b23e00f57b" providerId="LiveId" clId="{8A1B0FAD-F969-43CB-84C9-7DFED986CDA5}" dt="2025-07-18T04:56:04.937" v="373" actId="478"/>
          <ac:spMkLst>
            <pc:docMk/>
            <pc:sldMk cId="0" sldId="262"/>
            <ac:spMk id="1243" creationId="{00000000-0000-0000-0000-000000000000}"/>
          </ac:spMkLst>
        </pc:spChg>
        <pc:spChg chg="del mod">
          <ac:chgData name="purvarajsinh vaghela" userId="b6da04b23e00f57b" providerId="LiveId" clId="{8A1B0FAD-F969-43CB-84C9-7DFED986CDA5}" dt="2025-07-18T04:56:00.024" v="371" actId="478"/>
          <ac:spMkLst>
            <pc:docMk/>
            <pc:sldMk cId="0" sldId="262"/>
            <ac:spMk id="1244" creationId="{00000000-0000-0000-0000-000000000000}"/>
          </ac:spMkLst>
        </pc:spChg>
        <pc:graphicFrameChg chg="add mod modGraphic">
          <ac:chgData name="purvarajsinh vaghela" userId="b6da04b23e00f57b" providerId="LiveId" clId="{8A1B0FAD-F969-43CB-84C9-7DFED986CDA5}" dt="2025-07-18T05:09:13.596" v="426" actId="20577"/>
          <ac:graphicFrameMkLst>
            <pc:docMk/>
            <pc:sldMk cId="0" sldId="262"/>
            <ac:graphicFrameMk id="14" creationId="{1DCD0CDE-2C6F-0738-9115-2473E9D03ABA}"/>
          </ac:graphicFrameMkLst>
        </pc:graphicFrameChg>
        <pc:graphicFrameChg chg="add del">
          <ac:chgData name="purvarajsinh vaghela" userId="b6da04b23e00f57b" providerId="LiveId" clId="{8A1B0FAD-F969-43CB-84C9-7DFED986CDA5}" dt="2025-07-18T05:03:21.449" v="413" actId="3680"/>
          <ac:graphicFrameMkLst>
            <pc:docMk/>
            <pc:sldMk cId="0" sldId="262"/>
            <ac:graphicFrameMk id="15" creationId="{4DB9E71C-BD52-AA6F-F858-CD7B16ACB553}"/>
          </ac:graphicFrameMkLst>
        </pc:graphicFrameChg>
      </pc:sldChg>
      <pc:sldChg chg="modSp add del mod modAnim modNotes">
        <pc:chgData name="purvarajsinh vaghela" userId="b6da04b23e00f57b" providerId="LiveId" clId="{8A1B0FAD-F969-43CB-84C9-7DFED986CDA5}" dt="2025-07-18T12:15:32.962" v="1093"/>
        <pc:sldMkLst>
          <pc:docMk/>
          <pc:sldMk cId="0" sldId="264"/>
        </pc:sldMkLst>
        <pc:spChg chg="mod">
          <ac:chgData name="purvarajsinh vaghela" userId="b6da04b23e00f57b" providerId="LiveId" clId="{8A1B0FAD-F969-43CB-84C9-7DFED986CDA5}" dt="2025-07-18T11:48:56.287" v="435" actId="12"/>
          <ac:spMkLst>
            <pc:docMk/>
            <pc:sldMk cId="0" sldId="264"/>
            <ac:spMk id="1262" creationId="{00000000-0000-0000-0000-000000000000}"/>
          </ac:spMkLst>
        </pc:spChg>
        <pc:spChg chg="mod">
          <ac:chgData name="purvarajsinh vaghela" userId="b6da04b23e00f57b" providerId="LiveId" clId="{8A1B0FAD-F969-43CB-84C9-7DFED986CDA5}" dt="2025-07-18T11:57:41.729" v="932" actId="255"/>
          <ac:spMkLst>
            <pc:docMk/>
            <pc:sldMk cId="0" sldId="264"/>
            <ac:spMk id="1263" creationId="{00000000-0000-0000-0000-000000000000}"/>
          </ac:spMkLst>
        </pc:spChg>
        <pc:spChg chg="mod">
          <ac:chgData name="purvarajsinh vaghela" userId="b6da04b23e00f57b" providerId="LiveId" clId="{8A1B0FAD-F969-43CB-84C9-7DFED986CDA5}" dt="2025-07-18T11:54:56.877" v="803" actId="20577"/>
          <ac:spMkLst>
            <pc:docMk/>
            <pc:sldMk cId="0" sldId="264"/>
            <ac:spMk id="1264" creationId="{00000000-0000-0000-0000-000000000000}"/>
          </ac:spMkLst>
        </pc:spChg>
        <pc:spChg chg="mod">
          <ac:chgData name="purvarajsinh vaghela" userId="b6da04b23e00f57b" providerId="LiveId" clId="{8A1B0FAD-F969-43CB-84C9-7DFED986CDA5}" dt="2025-07-18T11:57:59.824" v="934" actId="5793"/>
          <ac:spMkLst>
            <pc:docMk/>
            <pc:sldMk cId="0" sldId="264"/>
            <ac:spMk id="1267" creationId="{00000000-0000-0000-0000-000000000000}"/>
          </ac:spMkLst>
        </pc:spChg>
        <pc:spChg chg="mod">
          <ac:chgData name="purvarajsinh vaghela" userId="b6da04b23e00f57b" providerId="LiveId" clId="{8A1B0FAD-F969-43CB-84C9-7DFED986CDA5}" dt="2025-07-18T11:57:11.466" v="927" actId="11"/>
          <ac:spMkLst>
            <pc:docMk/>
            <pc:sldMk cId="0" sldId="264"/>
            <ac:spMk id="1268" creationId="{00000000-0000-0000-0000-000000000000}"/>
          </ac:spMkLst>
        </pc:spChg>
        <pc:spChg chg="mod">
          <ac:chgData name="purvarajsinh vaghela" userId="b6da04b23e00f57b" providerId="LiveId" clId="{8A1B0FAD-F969-43CB-84C9-7DFED986CDA5}" dt="2025-07-18T11:57:25.614" v="929" actId="11"/>
          <ac:spMkLst>
            <pc:docMk/>
            <pc:sldMk cId="0" sldId="264"/>
            <ac:spMk id="1269" creationId="{00000000-0000-0000-0000-000000000000}"/>
          </ac:spMkLst>
        </pc:spChg>
        <pc:spChg chg="mod">
          <ac:chgData name="purvarajsinh vaghela" userId="b6da04b23e00f57b" providerId="LiveId" clId="{8A1B0FAD-F969-43CB-84C9-7DFED986CDA5}" dt="2025-07-18T11:56:46.662" v="925" actId="12"/>
          <ac:spMkLst>
            <pc:docMk/>
            <pc:sldMk cId="0" sldId="264"/>
            <ac:spMk id="1270" creationId="{00000000-0000-0000-0000-000000000000}"/>
          </ac:spMkLst>
        </pc:spChg>
      </pc:sldChg>
      <pc:sldChg chg="addSp delSp modSp mod">
        <pc:chgData name="purvarajsinh vaghela" userId="b6da04b23e00f57b" providerId="LiveId" clId="{8A1B0FAD-F969-43CB-84C9-7DFED986CDA5}" dt="2025-07-18T05:07:14.255" v="417"/>
        <pc:sldMkLst>
          <pc:docMk/>
          <pc:sldMk cId="0" sldId="268"/>
        </pc:sldMkLst>
        <pc:graphicFrameChg chg="mod modGraphic">
          <ac:chgData name="purvarajsinh vaghela" userId="b6da04b23e00f57b" providerId="LiveId" clId="{8A1B0FAD-F969-43CB-84C9-7DFED986CDA5}" dt="2025-07-18T05:07:14.255" v="417"/>
          <ac:graphicFrameMkLst>
            <pc:docMk/>
            <pc:sldMk cId="0" sldId="268"/>
            <ac:graphicFrameMk id="1309" creationId="{00000000-0000-0000-0000-000000000000}"/>
          </ac:graphicFrameMkLst>
        </pc:graphicFrameChg>
        <pc:picChg chg="add del">
          <ac:chgData name="purvarajsinh vaghela" userId="b6da04b23e00f57b" providerId="LiveId" clId="{8A1B0FAD-F969-43CB-84C9-7DFED986CDA5}" dt="2025-07-18T05:00:59.745" v="406" actId="22"/>
          <ac:picMkLst>
            <pc:docMk/>
            <pc:sldMk cId="0" sldId="268"/>
            <ac:picMk id="3" creationId="{C235723E-14F9-B2F5-53E2-4975883AC97A}"/>
          </ac:picMkLst>
        </pc:picChg>
      </pc:sldChg>
      <pc:sldChg chg="addSp delSp modSp mod modAnim">
        <pc:chgData name="purvarajsinh vaghela" userId="b6da04b23e00f57b" providerId="LiveId" clId="{8A1B0FAD-F969-43CB-84C9-7DFED986CDA5}" dt="2025-07-18T12:24:12.665" v="1102"/>
        <pc:sldMkLst>
          <pc:docMk/>
          <pc:sldMk cId="0" sldId="296"/>
        </pc:sldMkLst>
        <pc:graphicFrameChg chg="add del modGraphic">
          <ac:chgData name="purvarajsinh vaghela" userId="b6da04b23e00f57b" providerId="LiveId" clId="{8A1B0FAD-F969-43CB-84C9-7DFED986CDA5}" dt="2025-07-18T12:21:35.767" v="1096" actId="27309"/>
          <ac:graphicFrameMkLst>
            <pc:docMk/>
            <pc:sldMk cId="0" sldId="296"/>
            <ac:graphicFrameMk id="3" creationId="{272C0C7A-076C-DF4F-1530-4DD456C407FB}"/>
          </ac:graphicFrameMkLst>
        </pc:graphicFrameChg>
      </pc:sldChg>
      <pc:sldChg chg="modSp add del mod">
        <pc:chgData name="purvarajsinh vaghela" userId="b6da04b23e00f57b" providerId="LiveId" clId="{8A1B0FAD-F969-43CB-84C9-7DFED986CDA5}" dt="2025-07-18T11:55:14.171" v="804" actId="47"/>
        <pc:sldMkLst>
          <pc:docMk/>
          <pc:sldMk cId="820714769" sldId="297"/>
        </pc:sldMkLst>
        <pc:spChg chg="mod">
          <ac:chgData name="purvarajsinh vaghela" userId="b6da04b23e00f57b" providerId="LiveId" clId="{8A1B0FAD-F969-43CB-84C9-7DFED986CDA5}" dt="2025-07-18T04:45:00.240" v="205" actId="11"/>
          <ac:spMkLst>
            <pc:docMk/>
            <pc:sldMk cId="820714769" sldId="297"/>
            <ac:spMk id="23" creationId="{17402792-0D13-15D5-8D6E-E50EED089247}"/>
          </ac:spMkLst>
        </pc:spChg>
      </pc:sldChg>
      <pc:sldChg chg="modSp add del mod">
        <pc:chgData name="purvarajsinh vaghela" userId="b6da04b23e00f57b" providerId="LiveId" clId="{8A1B0FAD-F969-43CB-84C9-7DFED986CDA5}" dt="2025-07-18T11:55:16.072" v="805" actId="47"/>
        <pc:sldMkLst>
          <pc:docMk/>
          <pc:sldMk cId="3457643104" sldId="298"/>
        </pc:sldMkLst>
        <pc:spChg chg="mod">
          <ac:chgData name="purvarajsinh vaghela" userId="b6da04b23e00f57b" providerId="LiveId" clId="{8A1B0FAD-F969-43CB-84C9-7DFED986CDA5}" dt="2025-07-18T04:48:22.470" v="254" actId="11"/>
          <ac:spMkLst>
            <pc:docMk/>
            <pc:sldMk cId="3457643104" sldId="298"/>
            <ac:spMk id="23" creationId="{DF3107D8-0577-413B-953B-B984E52EAA30}"/>
          </ac:spMkLst>
        </pc:spChg>
      </pc:sldChg>
      <pc:sldChg chg="addSp modSp mod">
        <pc:chgData name="purvarajsinh vaghela" userId="b6da04b23e00f57b" providerId="LiveId" clId="{8A1B0FAD-F969-43CB-84C9-7DFED986CDA5}" dt="2025-07-18T12:49:04.131" v="1154" actId="11529"/>
        <pc:sldMkLst>
          <pc:docMk/>
          <pc:sldMk cId="556626263" sldId="299"/>
        </pc:sldMkLst>
        <pc:spChg chg="add mod">
          <ac:chgData name="purvarajsinh vaghela" userId="b6da04b23e00f57b" providerId="LiveId" clId="{8A1B0FAD-F969-43CB-84C9-7DFED986CDA5}" dt="2025-07-18T12:46:45.851" v="1124"/>
          <ac:spMkLst>
            <pc:docMk/>
            <pc:sldMk cId="556626263" sldId="299"/>
            <ac:spMk id="2" creationId="{DB9B1A8B-529E-8380-AE56-ED05FD718F42}"/>
          </ac:spMkLst>
        </pc:spChg>
        <pc:spChg chg="add mod">
          <ac:chgData name="purvarajsinh vaghela" userId="b6da04b23e00f57b" providerId="LiveId" clId="{8A1B0FAD-F969-43CB-84C9-7DFED986CDA5}" dt="2025-07-18T12:47:23.013" v="1137" actId="1076"/>
          <ac:spMkLst>
            <pc:docMk/>
            <pc:sldMk cId="556626263" sldId="299"/>
            <ac:spMk id="3" creationId="{4379BA76-7851-E6E2-429C-75A84F28DCB4}"/>
          </ac:spMkLst>
        </pc:spChg>
        <pc:spChg chg="add mod">
          <ac:chgData name="purvarajsinh vaghela" userId="b6da04b23e00f57b" providerId="LiveId" clId="{8A1B0FAD-F969-43CB-84C9-7DFED986CDA5}" dt="2025-07-18T12:48:04.120" v="1152" actId="1076"/>
          <ac:spMkLst>
            <pc:docMk/>
            <pc:sldMk cId="556626263" sldId="299"/>
            <ac:spMk id="4" creationId="{E6EADF0F-82E8-F5B1-2C56-CD45B37D4BD8}"/>
          </ac:spMkLst>
        </pc:spChg>
        <pc:picChg chg="mod">
          <ac:chgData name="purvarajsinh vaghela" userId="b6da04b23e00f57b" providerId="LiveId" clId="{8A1B0FAD-F969-43CB-84C9-7DFED986CDA5}" dt="2025-07-18T12:44:45.692" v="1105" actId="14100"/>
          <ac:picMkLst>
            <pc:docMk/>
            <pc:sldMk cId="556626263" sldId="299"/>
            <ac:picMk id="6" creationId="{3CC522C8-4AF1-C0C8-62D1-9C7910083411}"/>
          </ac:picMkLst>
        </pc:picChg>
        <pc:inkChg chg="add">
          <ac:chgData name="purvarajsinh vaghela" userId="b6da04b23e00f57b" providerId="LiveId" clId="{8A1B0FAD-F969-43CB-84C9-7DFED986CDA5}" dt="2025-07-18T12:48:18.516" v="1153" actId="9405"/>
          <ac:inkMkLst>
            <pc:docMk/>
            <pc:sldMk cId="556626263" sldId="299"/>
            <ac:inkMk id="5" creationId="{A3A8AD0A-8B3D-26A3-F7CE-80C4514378E7}"/>
          </ac:inkMkLst>
        </pc:inkChg>
        <pc:cxnChg chg="add">
          <ac:chgData name="purvarajsinh vaghela" userId="b6da04b23e00f57b" providerId="LiveId" clId="{8A1B0FAD-F969-43CB-84C9-7DFED986CDA5}" dt="2025-07-18T12:49:04.131" v="1154" actId="11529"/>
          <ac:cxnSpMkLst>
            <pc:docMk/>
            <pc:sldMk cId="556626263" sldId="299"/>
            <ac:cxnSpMk id="8" creationId="{4B85CDFE-A3B2-2E6A-30B1-968E45348C9E}"/>
          </ac:cxnSpMkLst>
        </pc:cxnChg>
      </pc:sldChg>
      <pc:sldChg chg="modAnim">
        <pc:chgData name="purvarajsinh vaghela" userId="b6da04b23e00f57b" providerId="LiveId" clId="{8A1B0FAD-F969-43CB-84C9-7DFED986CDA5}" dt="2025-07-18T12:15:22.338" v="1091"/>
        <pc:sldMkLst>
          <pc:docMk/>
          <pc:sldMk cId="515274497" sldId="300"/>
        </pc:sldMkLst>
      </pc:sldChg>
      <pc:sldChg chg="modAnim">
        <pc:chgData name="purvarajsinh vaghela" userId="b6da04b23e00f57b" providerId="LiveId" clId="{8A1B0FAD-F969-43CB-84C9-7DFED986CDA5}" dt="2025-07-18T12:15:27.445" v="1092"/>
        <pc:sldMkLst>
          <pc:docMk/>
          <pc:sldMk cId="936753338" sldId="301"/>
        </pc:sldMkLst>
      </pc:sldChg>
      <pc:sldChg chg="delSp modSp add mod">
        <pc:chgData name="purvarajsinh vaghela" userId="b6da04b23e00f57b" providerId="LiveId" clId="{8A1B0FAD-F969-43CB-84C9-7DFED986CDA5}" dt="2025-07-18T12:00:21.795" v="963" actId="1076"/>
        <pc:sldMkLst>
          <pc:docMk/>
          <pc:sldMk cId="2936964975" sldId="302"/>
        </pc:sldMkLst>
        <pc:spChg chg="mod">
          <ac:chgData name="purvarajsinh vaghela" userId="b6da04b23e00f57b" providerId="LiveId" clId="{8A1B0FAD-F969-43CB-84C9-7DFED986CDA5}" dt="2025-07-18T12:00:21.795" v="963" actId="1076"/>
          <ac:spMkLst>
            <pc:docMk/>
            <pc:sldMk cId="2936964975" sldId="302"/>
            <ac:spMk id="5" creationId="{5410C457-D45D-AF3E-418D-AE50ED8D369C}"/>
          </ac:spMkLst>
        </pc:spChg>
        <pc:spChg chg="del">
          <ac:chgData name="purvarajsinh vaghela" userId="b6da04b23e00f57b" providerId="LiveId" clId="{8A1B0FAD-F969-43CB-84C9-7DFED986CDA5}" dt="2025-07-18T11:59:36.441" v="937" actId="21"/>
          <ac:spMkLst>
            <pc:docMk/>
            <pc:sldMk cId="2936964975" sldId="302"/>
            <ac:spMk id="6" creationId="{99131C9D-FE45-F1B0-B80D-C1149890F9B5}"/>
          </ac:spMkLst>
        </pc:spChg>
        <pc:spChg chg="mod">
          <ac:chgData name="purvarajsinh vaghela" userId="b6da04b23e00f57b" providerId="LiveId" clId="{8A1B0FAD-F969-43CB-84C9-7DFED986CDA5}" dt="2025-07-18T11:59:27.530" v="936"/>
          <ac:spMkLst>
            <pc:docMk/>
            <pc:sldMk cId="2936964975" sldId="302"/>
            <ac:spMk id="1308" creationId="{80B864F4-22A2-1091-E101-D15D382D106B}"/>
          </ac:spMkLst>
        </pc:spChg>
      </pc:sldChg>
      <pc:sldMasterChg chg="delSldLayout">
        <pc:chgData name="purvarajsinh vaghela" userId="b6da04b23e00f57b" providerId="LiveId" clId="{8A1B0FAD-F969-43CB-84C9-7DFED986CDA5}" dt="2025-07-18T11:55:16.072" v="805" actId="47"/>
        <pc:sldMasterMkLst>
          <pc:docMk/>
          <pc:sldMasterMk cId="0" sldId="2147483673"/>
        </pc:sldMasterMkLst>
        <pc:sldLayoutChg chg="del">
          <pc:chgData name="purvarajsinh vaghela" userId="b6da04b23e00f57b" providerId="LiveId" clId="{8A1B0FAD-F969-43CB-84C9-7DFED986CDA5}" dt="2025-07-18T11:55:16.072" v="805" actId="47"/>
          <pc:sldLayoutMkLst>
            <pc:docMk/>
            <pc:sldMasterMk cId="0" sldId="2147483673"/>
            <pc:sldLayoutMk cId="0" sldId="2147483659"/>
          </pc:sldLayoutMkLst>
        </pc:sldLayoutChg>
        <pc:sldLayoutChg chg="del">
          <pc:chgData name="purvarajsinh vaghela" userId="b6da04b23e00f57b" providerId="LiveId" clId="{8A1B0FAD-F969-43CB-84C9-7DFED986CDA5}" dt="2025-07-18T11:48:30.480" v="430" actId="47"/>
          <pc:sldLayoutMkLst>
            <pc:docMk/>
            <pc:sldMasterMk cId="0" sldId="2147483673"/>
            <pc:sldLayoutMk cId="3794895660" sldId="2147483674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2D60D5D-6F6F-4D7F-0113-B0D2189BA7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1DC14D-DC5F-D5FE-3A55-09EBC578358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E26005-7E31-4701-9E9B-36CD5DE36B7C}" type="datetimeFigureOut">
              <a:rPr lang="en-IN" smtClean="0"/>
              <a:t>19-07-2025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C9D93A-E19A-5383-3E1E-69D6E17D0D2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ABA0A-8679-3526-9BDF-9CC24F1686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44ACB0-8FB8-440C-AB84-3CB44EE37C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878586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18T10:17:16.36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1 24575,'1134'0'-1365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18T10:17:30.56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2427 1 24575,'2'81'0,"-4"88"0,1-167 0,1-1 0,-1 1 0,1 0 0,-1 0 0,0 0 0,0 0 0,0-1 0,0 1 0,0 0 0,0-1 0,0 1 0,-1-1 0,1 1 0,0-1 0,-1 0 0,0 1 0,1-1 0,-1 0 0,1 0 0,-1 0 0,0 0 0,0 0 0,0-1 0,0 1 0,0 0 0,1-1 0,-1 0 0,-4 1 0,-7 1 0,0-1 0,0 0 0,-16-1 0,18-1 0,-28-1 0,-43-8 0,13 1 0,44 7 0,-275-18 0,-652 21 0,507-1 0,297 10 0,13 0 0,25-10 0,886 0 0,-530-20 0,-83 4 0,243 13 0,-243 7 0,179-20 0,-331 15 0,-1-1 0,0 0 0,19-7 0,-27 9 0,-1-1 0,0 0 0,1 1 0,-1-1 0,1 0 0,-1 0 0,0 0 0,0 0 0,1 0 0,-1 0 0,0 0 0,0 0 0,0 0 0,1-3 0,-1 3 0,-1 0 0,0 0 0,0 0 0,0 0 0,0 0 0,0 0 0,0 0 0,0 0 0,0 0 0,0 0 0,-1 0 0,1 0 0,0 0 0,-1 0 0,1 1 0,0-1 0,-1 0 0,1 0 0,-1 0 0,1 0 0,-1 1 0,0-1 0,1 0 0,-1 0 0,0 1 0,-1-2 0,-4-3 0,-1 0 0,0 0 0,0 1 0,0-1 0,-1 2 0,0-1 0,-8-2 0,-58-17 0,-13 8 0,63 11 0,-1 0 0,-42-14 0,47 12 0,0 0 0,0 2 0,-1 0 0,-37-2 0,-86 7 0,54 2 0,-151-4-1365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7-18T12:48:18.51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35 24575,'35'-1'0,"0"-1"0,36-8 0,-25 5 0,0 2 0,73 5 0,-29 0 0,-19 0 0,78-4 0,-99-6 0,-35 5 0,1 0 0,21 0 0,48 3-1365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" name="Google Shape;1306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">
          <a:extLst>
            <a:ext uri="{FF2B5EF4-FFF2-40B4-BE49-F238E27FC236}">
              <a16:creationId xmlns:a16="http://schemas.microsoft.com/office/drawing/2014/main" id="{86315B35-ECE1-4475-56D9-2B421F5E7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g54dda1946d_4_2701:notes">
            <a:extLst>
              <a:ext uri="{FF2B5EF4-FFF2-40B4-BE49-F238E27FC236}">
                <a16:creationId xmlns:a16="http://schemas.microsoft.com/office/drawing/2014/main" id="{20E18DEE-3193-CE8F-F8DA-5B61D9F4B1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" name="Google Shape;1306;g54dda1946d_4_2701:notes">
            <a:extLst>
              <a:ext uri="{FF2B5EF4-FFF2-40B4-BE49-F238E27FC236}">
                <a16:creationId xmlns:a16="http://schemas.microsoft.com/office/drawing/2014/main" id="{49742B19-93E3-5220-A506-B6CD90DD82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739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d44c0c1fca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d44c0c1fca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2463346c6f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2463346c6f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9">
          <a:extLst>
            <a:ext uri="{FF2B5EF4-FFF2-40B4-BE49-F238E27FC236}">
              <a16:creationId xmlns:a16="http://schemas.microsoft.com/office/drawing/2014/main" id="{08D5DD35-061B-D269-D74C-9F77C232C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18661f04b0b_0_4:notes">
            <a:extLst>
              <a:ext uri="{FF2B5EF4-FFF2-40B4-BE49-F238E27FC236}">
                <a16:creationId xmlns:a16="http://schemas.microsoft.com/office/drawing/2014/main" id="{5F5FCCC5-4F36-E294-4DFB-EE334DAD4B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Google Shape;1361;g18661f04b0b_0_4:notes">
            <a:extLst>
              <a:ext uri="{FF2B5EF4-FFF2-40B4-BE49-F238E27FC236}">
                <a16:creationId xmlns:a16="http://schemas.microsoft.com/office/drawing/2014/main" id="{A24EEC4C-8806-1D4C-B54B-895262844D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221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0">
          <a:extLst>
            <a:ext uri="{FF2B5EF4-FFF2-40B4-BE49-F238E27FC236}">
              <a16:creationId xmlns:a16="http://schemas.microsoft.com/office/drawing/2014/main" id="{2E6223AE-1735-726D-3BF7-A9E7346C6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g54dda1946d_4_2758:notes">
            <a:extLst>
              <a:ext uri="{FF2B5EF4-FFF2-40B4-BE49-F238E27FC236}">
                <a16:creationId xmlns:a16="http://schemas.microsoft.com/office/drawing/2014/main" id="{FE815DC5-3F28-6ED5-C976-6BB6139ADF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Google Shape;1312;g54dda1946d_4_2758:notes">
            <a:extLst>
              <a:ext uri="{FF2B5EF4-FFF2-40B4-BE49-F238E27FC236}">
                <a16:creationId xmlns:a16="http://schemas.microsoft.com/office/drawing/2014/main" id="{567496CD-9E55-ED1E-3B93-50BB2D940A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9086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" name="Google Shape;1227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2493eda0239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2493eda0239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>
          <a:extLst>
            <a:ext uri="{FF2B5EF4-FFF2-40B4-BE49-F238E27FC236}">
              <a16:creationId xmlns:a16="http://schemas.microsoft.com/office/drawing/2014/main" id="{DB3B93F9-95A3-E13A-4CCA-E9D827840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2493eda0239_0_400:notes">
            <a:extLst>
              <a:ext uri="{FF2B5EF4-FFF2-40B4-BE49-F238E27FC236}">
                <a16:creationId xmlns:a16="http://schemas.microsoft.com/office/drawing/2014/main" id="{A1CE8A05-A779-1004-C031-C55BBE1D86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Google Shape;1380;g2493eda0239_0_400:notes">
            <a:extLst>
              <a:ext uri="{FF2B5EF4-FFF2-40B4-BE49-F238E27FC236}">
                <a16:creationId xmlns:a16="http://schemas.microsoft.com/office/drawing/2014/main" id="{48272EBC-1EF9-610E-167B-77911FBEA2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7596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777021" y="4854501"/>
            <a:ext cx="696691" cy="32067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777021" y="4918553"/>
            <a:ext cx="696691" cy="32067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777021" y="4982606"/>
            <a:ext cx="696691" cy="32067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777021" y="5046658"/>
            <a:ext cx="696691" cy="32067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777021" y="5111119"/>
            <a:ext cx="696691" cy="31659"/>
          </a:xfrm>
          <a:custGeom>
            <a:avLst/>
            <a:gdLst/>
            <a:ahLst/>
            <a:cxnLst/>
            <a:rect l="l" t="t" r="r" b="b"/>
            <a:pathLst>
              <a:path w="17841" h="775" extrusionOk="0">
                <a:moveTo>
                  <a:pt x="1" y="1"/>
                </a:moveTo>
                <a:lnTo>
                  <a:pt x="1" y="775"/>
                </a:lnTo>
                <a:lnTo>
                  <a:pt x="17840" y="77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6777021" y="4790428"/>
            <a:ext cx="696691" cy="32067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745296" y="407"/>
            <a:ext cx="704618" cy="704228"/>
          </a:xfrm>
          <a:custGeom>
            <a:avLst/>
            <a:gdLst/>
            <a:ahLst/>
            <a:cxnLst/>
            <a:rect l="l" t="t" r="r" b="b"/>
            <a:pathLst>
              <a:path w="18044" h="18034" extrusionOk="0">
                <a:moveTo>
                  <a:pt x="0" y="1"/>
                </a:moveTo>
                <a:lnTo>
                  <a:pt x="0" y="18034"/>
                </a:lnTo>
                <a:lnTo>
                  <a:pt x="18044" y="18034"/>
                </a:lnTo>
                <a:lnTo>
                  <a:pt x="1804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746077" y="1227"/>
            <a:ext cx="703056" cy="703017"/>
          </a:xfrm>
          <a:custGeom>
            <a:avLst/>
            <a:gdLst/>
            <a:ahLst/>
            <a:cxnLst/>
            <a:rect l="l" t="t" r="r" b="b"/>
            <a:pathLst>
              <a:path w="18004" h="18003" extrusionOk="0">
                <a:moveTo>
                  <a:pt x="9002" y="0"/>
                </a:moveTo>
                <a:cubicBezTo>
                  <a:pt x="4033" y="0"/>
                  <a:pt x="1" y="4022"/>
                  <a:pt x="1" y="9001"/>
                </a:cubicBezTo>
                <a:cubicBezTo>
                  <a:pt x="1" y="13970"/>
                  <a:pt x="4033" y="18002"/>
                  <a:pt x="9002" y="18002"/>
                </a:cubicBezTo>
                <a:cubicBezTo>
                  <a:pt x="13971" y="18002"/>
                  <a:pt x="18003" y="13970"/>
                  <a:pt x="18003" y="9001"/>
                </a:cubicBezTo>
                <a:cubicBezTo>
                  <a:pt x="18003" y="4022"/>
                  <a:pt x="13971" y="0"/>
                  <a:pt x="90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845889" y="122282"/>
            <a:ext cx="505034" cy="460478"/>
          </a:xfrm>
          <a:custGeom>
            <a:avLst/>
            <a:gdLst/>
            <a:ahLst/>
            <a:cxnLst/>
            <a:rect l="l" t="t" r="r" b="b"/>
            <a:pathLst>
              <a:path w="12933" h="11792" extrusionOk="0">
                <a:moveTo>
                  <a:pt x="6466" y="1"/>
                </a:moveTo>
                <a:cubicBezTo>
                  <a:pt x="4959" y="1"/>
                  <a:pt x="3452" y="576"/>
                  <a:pt x="2302" y="1726"/>
                </a:cubicBezTo>
                <a:cubicBezTo>
                  <a:pt x="1" y="4028"/>
                  <a:pt x="1" y="7765"/>
                  <a:pt x="2302" y="10066"/>
                </a:cubicBezTo>
                <a:cubicBezTo>
                  <a:pt x="3452" y="11216"/>
                  <a:pt x="4959" y="11792"/>
                  <a:pt x="6466" y="11792"/>
                </a:cubicBezTo>
                <a:cubicBezTo>
                  <a:pt x="7973" y="11792"/>
                  <a:pt x="9480" y="11216"/>
                  <a:pt x="10631" y="10066"/>
                </a:cubicBezTo>
                <a:cubicBezTo>
                  <a:pt x="12932" y="7765"/>
                  <a:pt x="12932" y="4028"/>
                  <a:pt x="10631" y="1726"/>
                </a:cubicBezTo>
                <a:cubicBezTo>
                  <a:pt x="9480" y="576"/>
                  <a:pt x="7973" y="1"/>
                  <a:pt x="64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>
            <a:off x="8802172" y="4439351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0" y="1"/>
                </a:moveTo>
                <a:lnTo>
                  <a:pt x="0" y="18003"/>
                </a:lnTo>
                <a:cubicBezTo>
                  <a:pt x="4969" y="18003"/>
                  <a:pt x="9002" y="13971"/>
                  <a:pt x="9002" y="9002"/>
                </a:cubicBezTo>
                <a:cubicBezTo>
                  <a:pt x="9002" y="4033"/>
                  <a:pt x="496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>
            <a:off x="8449082" y="4439351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9002" y="1"/>
                </a:moveTo>
                <a:cubicBezTo>
                  <a:pt x="4033" y="1"/>
                  <a:pt x="0" y="4033"/>
                  <a:pt x="0" y="9002"/>
                </a:cubicBezTo>
                <a:cubicBezTo>
                  <a:pt x="0" y="13981"/>
                  <a:pt x="4033" y="18003"/>
                  <a:pt x="9002" y="18003"/>
                </a:cubicBezTo>
                <a:lnTo>
                  <a:pt x="90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8734186" y="4723284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8884489" y="4723284"/>
            <a:ext cx="134801" cy="134801"/>
          </a:xfrm>
          <a:custGeom>
            <a:avLst/>
            <a:gdLst/>
            <a:ahLst/>
            <a:cxnLst/>
            <a:rect l="l" t="t" r="r" b="b"/>
            <a:pathLst>
              <a:path w="345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77" y="2688"/>
                  <a:pt x="2688" y="2077"/>
                  <a:pt x="3452" y="1721"/>
                </a:cubicBezTo>
                <a:cubicBezTo>
                  <a:pt x="2688" y="1375"/>
                  <a:pt x="207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8585874" y="4723284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8522222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8645894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8769956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9027078" y="1190699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00" y="1243"/>
                  <a:pt x="1600" y="805"/>
                </a:cubicBezTo>
                <a:cubicBezTo>
                  <a:pt x="160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027078" y="1085342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00" y="1242"/>
                  <a:pt x="1600" y="805"/>
                </a:cubicBezTo>
                <a:cubicBezTo>
                  <a:pt x="160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9027078" y="979555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9027078" y="874198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0" y="1253"/>
                  <a:pt x="1600" y="805"/>
                </a:cubicBezTo>
                <a:cubicBezTo>
                  <a:pt x="160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9027078" y="768842"/>
            <a:ext cx="62480" cy="62831"/>
          </a:xfrm>
          <a:custGeom>
            <a:avLst/>
            <a:gdLst/>
            <a:ahLst/>
            <a:cxnLst/>
            <a:rect l="l" t="t" r="r" b="b"/>
            <a:pathLst>
              <a:path w="160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0" y="1252"/>
                  <a:pt x="1600" y="804"/>
                </a:cubicBezTo>
                <a:cubicBezTo>
                  <a:pt x="160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10800000">
            <a:off x="8894018" y="4318492"/>
            <a:ext cx="62480" cy="62871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903016" y="1190699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10" y="1243"/>
                  <a:pt x="1610" y="805"/>
                </a:cubicBezTo>
                <a:cubicBezTo>
                  <a:pt x="161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8903016" y="1085342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10" y="1242"/>
                  <a:pt x="1610" y="805"/>
                </a:cubicBezTo>
                <a:cubicBezTo>
                  <a:pt x="161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8903016" y="979555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8903016" y="874198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10" y="1253"/>
                  <a:pt x="1610" y="805"/>
                </a:cubicBezTo>
                <a:cubicBezTo>
                  <a:pt x="161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8903016" y="768842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10" y="1252"/>
                  <a:pt x="1610" y="804"/>
                </a:cubicBezTo>
                <a:cubicBezTo>
                  <a:pt x="161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>
            <a:off x="9017689" y="4318492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>
            <a:off x="8097163" y="4438570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650" y="0"/>
                </a:moveTo>
                <a:cubicBezTo>
                  <a:pt x="734" y="0"/>
                  <a:pt x="1" y="743"/>
                  <a:pt x="1" y="1650"/>
                </a:cubicBezTo>
                <a:lnTo>
                  <a:pt x="1" y="7362"/>
                </a:lnTo>
                <a:cubicBezTo>
                  <a:pt x="1" y="8278"/>
                  <a:pt x="734" y="9011"/>
                  <a:pt x="1650" y="9011"/>
                </a:cubicBezTo>
                <a:lnTo>
                  <a:pt x="7363" y="9011"/>
                </a:lnTo>
                <a:cubicBezTo>
                  <a:pt x="8269" y="9011"/>
                  <a:pt x="9012" y="8278"/>
                  <a:pt x="9012" y="7362"/>
                </a:cubicBezTo>
                <a:lnTo>
                  <a:pt x="9012" y="1650"/>
                </a:lnTo>
                <a:cubicBezTo>
                  <a:pt x="9012" y="743"/>
                  <a:pt x="8269" y="0"/>
                  <a:pt x="73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 rot="10800000">
            <a:off x="7745284" y="4438570"/>
            <a:ext cx="351919" cy="351919"/>
          </a:xfrm>
          <a:custGeom>
            <a:avLst/>
            <a:gdLst/>
            <a:ahLst/>
            <a:cxnLst/>
            <a:rect l="l" t="t" r="r" b="b"/>
            <a:pathLst>
              <a:path w="9012" h="9012" extrusionOk="0">
                <a:moveTo>
                  <a:pt x="1650" y="0"/>
                </a:moveTo>
                <a:cubicBezTo>
                  <a:pt x="733" y="0"/>
                  <a:pt x="0" y="743"/>
                  <a:pt x="0" y="1650"/>
                </a:cubicBezTo>
                <a:lnTo>
                  <a:pt x="0" y="7362"/>
                </a:lnTo>
                <a:cubicBezTo>
                  <a:pt x="0" y="8278"/>
                  <a:pt x="733" y="9011"/>
                  <a:pt x="1650" y="9011"/>
                </a:cubicBezTo>
                <a:lnTo>
                  <a:pt x="7352" y="9011"/>
                </a:lnTo>
                <a:cubicBezTo>
                  <a:pt x="8268" y="9011"/>
                  <a:pt x="9012" y="8278"/>
                  <a:pt x="9012" y="7362"/>
                </a:cubicBezTo>
                <a:lnTo>
                  <a:pt x="9012" y="1650"/>
                </a:lnTo>
                <a:cubicBezTo>
                  <a:pt x="9012" y="743"/>
                  <a:pt x="8268" y="0"/>
                  <a:pt x="735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 rot="10800000">
            <a:off x="7745284" y="4790450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1650" y="1"/>
                </a:moveTo>
                <a:cubicBezTo>
                  <a:pt x="733" y="1"/>
                  <a:pt x="0" y="744"/>
                  <a:pt x="0" y="1660"/>
                </a:cubicBezTo>
                <a:lnTo>
                  <a:pt x="0" y="7363"/>
                </a:lnTo>
                <a:cubicBezTo>
                  <a:pt x="0" y="8279"/>
                  <a:pt x="733" y="9012"/>
                  <a:pt x="1650" y="9012"/>
                </a:cubicBezTo>
                <a:lnTo>
                  <a:pt x="7352" y="9012"/>
                </a:lnTo>
                <a:cubicBezTo>
                  <a:pt x="8268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8" y="1"/>
                  <a:pt x="735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8449562" y="38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8449562" y="6122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8449875" y="12247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8449875" y="184098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1"/>
                </a:moveTo>
                <a:lnTo>
                  <a:pt x="1" y="775"/>
                </a:lnTo>
                <a:lnTo>
                  <a:pt x="18024" y="77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8449875" y="24493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449875" y="30616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8449875" y="36743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8449875" y="42866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8449875" y="48989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8449875" y="55112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8449875" y="61235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8449875" y="673590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7040667" y="216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/>
          <p:nvPr/>
        </p:nvSpPr>
        <p:spPr>
          <a:xfrm>
            <a:off x="7568360" y="334402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"/>
          <p:cNvSpPr/>
          <p:nvPr/>
        </p:nvSpPr>
        <p:spPr>
          <a:xfrm rot="10800000">
            <a:off x="7039901" y="4790472"/>
            <a:ext cx="704228" cy="351919"/>
          </a:xfrm>
          <a:custGeom>
            <a:avLst/>
            <a:gdLst/>
            <a:ahLst/>
            <a:cxnLst/>
            <a:rect l="l" t="t" r="r" b="b"/>
            <a:pathLst>
              <a:path w="18034" h="9012" extrusionOk="0">
                <a:moveTo>
                  <a:pt x="1" y="0"/>
                </a:moveTo>
                <a:lnTo>
                  <a:pt x="1" y="9011"/>
                </a:lnTo>
                <a:lnTo>
                  <a:pt x="18034" y="9011"/>
                </a:lnTo>
                <a:cubicBezTo>
                  <a:pt x="18034" y="6517"/>
                  <a:pt x="17026" y="4266"/>
                  <a:pt x="15397" y="2637"/>
                </a:cubicBezTo>
                <a:cubicBezTo>
                  <a:pt x="13839" y="1079"/>
                  <a:pt x="11711" y="82"/>
                  <a:pt x="93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2"/>
          <p:cNvSpPr/>
          <p:nvPr/>
        </p:nvSpPr>
        <p:spPr>
          <a:xfrm rot="10800000">
            <a:off x="8097184" y="4791593"/>
            <a:ext cx="351919" cy="351919"/>
          </a:xfrm>
          <a:custGeom>
            <a:avLst/>
            <a:gdLst/>
            <a:ahLst/>
            <a:cxnLst/>
            <a:rect l="l" t="t" r="r" b="b"/>
            <a:pathLst>
              <a:path w="9012" h="9012" extrusionOk="0">
                <a:moveTo>
                  <a:pt x="1650" y="0"/>
                </a:moveTo>
                <a:cubicBezTo>
                  <a:pt x="733" y="0"/>
                  <a:pt x="0" y="743"/>
                  <a:pt x="0" y="1650"/>
                </a:cubicBezTo>
                <a:lnTo>
                  <a:pt x="0" y="7362"/>
                </a:lnTo>
                <a:cubicBezTo>
                  <a:pt x="0" y="8278"/>
                  <a:pt x="733" y="9011"/>
                  <a:pt x="1650" y="9011"/>
                </a:cubicBezTo>
                <a:lnTo>
                  <a:pt x="7352" y="9011"/>
                </a:lnTo>
                <a:cubicBezTo>
                  <a:pt x="8268" y="9011"/>
                  <a:pt x="9012" y="8278"/>
                  <a:pt x="9012" y="7362"/>
                </a:cubicBezTo>
                <a:lnTo>
                  <a:pt x="9012" y="1650"/>
                </a:lnTo>
                <a:cubicBezTo>
                  <a:pt x="9012" y="743"/>
                  <a:pt x="8268" y="0"/>
                  <a:pt x="73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"/>
          <p:cNvSpPr txBox="1">
            <a:spLocks noGrp="1"/>
          </p:cNvSpPr>
          <p:nvPr>
            <p:ph type="ctrTitle"/>
          </p:nvPr>
        </p:nvSpPr>
        <p:spPr>
          <a:xfrm>
            <a:off x="3268537" y="1677250"/>
            <a:ext cx="5162100" cy="13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2"/>
          <p:cNvSpPr txBox="1">
            <a:spLocks noGrp="1"/>
          </p:cNvSpPr>
          <p:nvPr>
            <p:ph type="subTitle" idx="1"/>
          </p:nvPr>
        </p:nvSpPr>
        <p:spPr>
          <a:xfrm>
            <a:off x="3268537" y="3081350"/>
            <a:ext cx="5162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9" name="Google Shape;59;p2"/>
          <p:cNvSpPr>
            <a:spLocks noGrp="1"/>
          </p:cNvSpPr>
          <p:nvPr>
            <p:ph type="pic" idx="2"/>
          </p:nvPr>
        </p:nvSpPr>
        <p:spPr>
          <a:xfrm>
            <a:off x="0" y="0"/>
            <a:ext cx="29847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7"/>
          <p:cNvSpPr/>
          <p:nvPr/>
        </p:nvSpPr>
        <p:spPr>
          <a:xfrm rot="-5400000" flipH="1">
            <a:off x="171430" y="1037884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0" y="1"/>
                </a:moveTo>
                <a:lnTo>
                  <a:pt x="0" y="18003"/>
                </a:lnTo>
                <a:cubicBezTo>
                  <a:pt x="4969" y="18003"/>
                  <a:pt x="9002" y="13971"/>
                  <a:pt x="9002" y="9002"/>
                </a:cubicBezTo>
                <a:cubicBezTo>
                  <a:pt x="9002" y="4033"/>
                  <a:pt x="496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17"/>
          <p:cNvSpPr/>
          <p:nvPr/>
        </p:nvSpPr>
        <p:spPr>
          <a:xfrm rot="-5400000" flipH="1">
            <a:off x="171430" y="1390974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9002" y="1"/>
                </a:moveTo>
                <a:cubicBezTo>
                  <a:pt x="4033" y="1"/>
                  <a:pt x="0" y="4033"/>
                  <a:pt x="0" y="9002"/>
                </a:cubicBezTo>
                <a:cubicBezTo>
                  <a:pt x="0" y="13981"/>
                  <a:pt x="4033" y="18003"/>
                  <a:pt x="9002" y="18003"/>
                </a:cubicBezTo>
                <a:lnTo>
                  <a:pt x="90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17"/>
          <p:cNvSpPr/>
          <p:nvPr/>
        </p:nvSpPr>
        <p:spPr>
          <a:xfrm rot="-5400000" flipH="1">
            <a:off x="280184" y="1498557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17"/>
          <p:cNvSpPr/>
          <p:nvPr/>
        </p:nvSpPr>
        <p:spPr>
          <a:xfrm rot="-5400000" flipH="1">
            <a:off x="279989" y="1348058"/>
            <a:ext cx="134801" cy="134801"/>
          </a:xfrm>
          <a:custGeom>
            <a:avLst/>
            <a:gdLst/>
            <a:ahLst/>
            <a:cxnLst/>
            <a:rect l="l" t="t" r="r" b="b"/>
            <a:pathLst>
              <a:path w="345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77" y="2688"/>
                  <a:pt x="2688" y="2077"/>
                  <a:pt x="3452" y="1721"/>
                </a:cubicBezTo>
                <a:cubicBezTo>
                  <a:pt x="2688" y="1375"/>
                  <a:pt x="207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17"/>
          <p:cNvSpPr/>
          <p:nvPr/>
        </p:nvSpPr>
        <p:spPr>
          <a:xfrm rot="-5400000" flipH="1">
            <a:off x="280184" y="1646869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17"/>
          <p:cNvSpPr/>
          <p:nvPr/>
        </p:nvSpPr>
        <p:spPr>
          <a:xfrm flipH="1">
            <a:off x="67221" y="1075518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17"/>
          <p:cNvSpPr/>
          <p:nvPr/>
        </p:nvSpPr>
        <p:spPr>
          <a:xfrm flipH="1">
            <a:off x="67221" y="970161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67" y="0"/>
                  <a:pt x="0" y="367"/>
                  <a:pt x="0" y="805"/>
                </a:cubicBezTo>
                <a:cubicBezTo>
                  <a:pt x="0" y="1253"/>
                  <a:pt x="36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17"/>
          <p:cNvSpPr/>
          <p:nvPr/>
        </p:nvSpPr>
        <p:spPr>
          <a:xfrm flipH="1">
            <a:off x="67221" y="864804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67" y="0"/>
                  <a:pt x="0" y="356"/>
                  <a:pt x="0" y="804"/>
                </a:cubicBezTo>
                <a:cubicBezTo>
                  <a:pt x="0" y="1252"/>
                  <a:pt x="36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17"/>
          <p:cNvSpPr/>
          <p:nvPr/>
        </p:nvSpPr>
        <p:spPr>
          <a:xfrm flipH="1">
            <a:off x="67221" y="759408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17"/>
          <p:cNvSpPr/>
          <p:nvPr/>
        </p:nvSpPr>
        <p:spPr>
          <a:xfrm flipH="1">
            <a:off x="190892" y="107551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17"/>
          <p:cNvSpPr/>
          <p:nvPr/>
        </p:nvSpPr>
        <p:spPr>
          <a:xfrm flipH="1">
            <a:off x="190892" y="970161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9" y="1253"/>
                  <a:pt x="1609" y="805"/>
                </a:cubicBezTo>
                <a:cubicBezTo>
                  <a:pt x="1609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17"/>
          <p:cNvSpPr/>
          <p:nvPr/>
        </p:nvSpPr>
        <p:spPr>
          <a:xfrm flipH="1">
            <a:off x="190892" y="864804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9" y="1252"/>
                  <a:pt x="1609" y="804"/>
                </a:cubicBezTo>
                <a:cubicBezTo>
                  <a:pt x="1609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17"/>
          <p:cNvSpPr/>
          <p:nvPr/>
        </p:nvSpPr>
        <p:spPr>
          <a:xfrm flipH="1">
            <a:off x="190892" y="75940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17"/>
          <p:cNvSpPr/>
          <p:nvPr/>
        </p:nvSpPr>
        <p:spPr>
          <a:xfrm flipH="1">
            <a:off x="314954" y="107551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17"/>
          <p:cNvSpPr/>
          <p:nvPr/>
        </p:nvSpPr>
        <p:spPr>
          <a:xfrm flipH="1">
            <a:off x="314954" y="970161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17"/>
          <p:cNvSpPr/>
          <p:nvPr/>
        </p:nvSpPr>
        <p:spPr>
          <a:xfrm flipH="1">
            <a:off x="314954" y="864804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17"/>
          <p:cNvSpPr/>
          <p:nvPr/>
        </p:nvSpPr>
        <p:spPr>
          <a:xfrm flipH="1">
            <a:off x="314954" y="75940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17"/>
          <p:cNvSpPr/>
          <p:nvPr/>
        </p:nvSpPr>
        <p:spPr>
          <a:xfrm flipH="1">
            <a:off x="439016" y="1075518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17"/>
          <p:cNvSpPr/>
          <p:nvPr/>
        </p:nvSpPr>
        <p:spPr>
          <a:xfrm flipH="1">
            <a:off x="439016" y="970161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0" y="1253"/>
                  <a:pt x="1600" y="805"/>
                </a:cubicBezTo>
                <a:cubicBezTo>
                  <a:pt x="160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17"/>
          <p:cNvSpPr/>
          <p:nvPr/>
        </p:nvSpPr>
        <p:spPr>
          <a:xfrm flipH="1">
            <a:off x="439016" y="864804"/>
            <a:ext cx="62480" cy="62831"/>
          </a:xfrm>
          <a:custGeom>
            <a:avLst/>
            <a:gdLst/>
            <a:ahLst/>
            <a:cxnLst/>
            <a:rect l="l" t="t" r="r" b="b"/>
            <a:pathLst>
              <a:path w="160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0" y="1252"/>
                  <a:pt x="1600" y="804"/>
                </a:cubicBezTo>
                <a:cubicBezTo>
                  <a:pt x="160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17"/>
          <p:cNvSpPr/>
          <p:nvPr/>
        </p:nvSpPr>
        <p:spPr>
          <a:xfrm flipH="1">
            <a:off x="439016" y="759408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17"/>
          <p:cNvSpPr/>
          <p:nvPr/>
        </p:nvSpPr>
        <p:spPr>
          <a:xfrm flipH="1">
            <a:off x="562687" y="107551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17"/>
          <p:cNvSpPr/>
          <p:nvPr/>
        </p:nvSpPr>
        <p:spPr>
          <a:xfrm flipH="1">
            <a:off x="562687" y="970161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10" y="1253"/>
                  <a:pt x="1610" y="805"/>
                </a:cubicBezTo>
                <a:cubicBezTo>
                  <a:pt x="161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17"/>
          <p:cNvSpPr/>
          <p:nvPr/>
        </p:nvSpPr>
        <p:spPr>
          <a:xfrm flipH="1">
            <a:off x="562687" y="864804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10" y="1252"/>
                  <a:pt x="1610" y="804"/>
                </a:cubicBezTo>
                <a:cubicBezTo>
                  <a:pt x="161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17"/>
          <p:cNvSpPr/>
          <p:nvPr/>
        </p:nvSpPr>
        <p:spPr>
          <a:xfrm flipH="1">
            <a:off x="562687" y="759408"/>
            <a:ext cx="62870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17"/>
          <p:cNvSpPr/>
          <p:nvPr/>
        </p:nvSpPr>
        <p:spPr>
          <a:xfrm rot="10800000" flipH="1">
            <a:off x="-6137" y="4431435"/>
            <a:ext cx="704228" cy="704228"/>
          </a:xfrm>
          <a:custGeom>
            <a:avLst/>
            <a:gdLst/>
            <a:ahLst/>
            <a:cxnLst/>
            <a:rect l="l" t="t" r="r" b="b"/>
            <a:pathLst>
              <a:path w="18034" h="18034" extrusionOk="0">
                <a:moveTo>
                  <a:pt x="0" y="0"/>
                </a:moveTo>
                <a:lnTo>
                  <a:pt x="0" y="18033"/>
                </a:lnTo>
                <a:lnTo>
                  <a:pt x="18033" y="18033"/>
                </a:ln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17"/>
          <p:cNvSpPr/>
          <p:nvPr/>
        </p:nvSpPr>
        <p:spPr>
          <a:xfrm flipH="1">
            <a:off x="-6116" y="3726446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17"/>
          <p:cNvSpPr/>
          <p:nvPr/>
        </p:nvSpPr>
        <p:spPr>
          <a:xfrm flipH="1">
            <a:off x="-39934" y="3727344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17"/>
          <p:cNvSpPr/>
          <p:nvPr/>
        </p:nvSpPr>
        <p:spPr>
          <a:xfrm flipH="1">
            <a:off x="116735" y="3848516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17"/>
          <p:cNvSpPr/>
          <p:nvPr/>
        </p:nvSpPr>
        <p:spPr>
          <a:xfrm flipH="1">
            <a:off x="-4349" y="3375620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17"/>
          <p:cNvSpPr/>
          <p:nvPr/>
        </p:nvSpPr>
        <p:spPr>
          <a:xfrm rot="-5400000" flipH="1">
            <a:off x="353793" y="345230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17"/>
          <p:cNvSpPr/>
          <p:nvPr/>
        </p:nvSpPr>
        <p:spPr>
          <a:xfrm rot="-5400000" flipH="1">
            <a:off x="1894" y="345211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17"/>
          <p:cNvSpPr/>
          <p:nvPr/>
        </p:nvSpPr>
        <p:spPr>
          <a:xfrm rot="-5400000" flipH="1">
            <a:off x="1464" y="-6669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17"/>
          <p:cNvSpPr/>
          <p:nvPr/>
        </p:nvSpPr>
        <p:spPr>
          <a:xfrm rot="-5400000" flipH="1">
            <a:off x="530336" y="184768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17"/>
          <p:cNvSpPr/>
          <p:nvPr/>
        </p:nvSpPr>
        <p:spPr>
          <a:xfrm rot="10800000">
            <a:off x="1400684" y="4783581"/>
            <a:ext cx="351919" cy="352309"/>
          </a:xfrm>
          <a:custGeom>
            <a:avLst/>
            <a:gdLst/>
            <a:ahLst/>
            <a:cxnLst/>
            <a:rect l="l" t="t" r="r" b="b"/>
            <a:pathLst>
              <a:path w="9012" h="9022" extrusionOk="0">
                <a:moveTo>
                  <a:pt x="0" y="0"/>
                </a:moveTo>
                <a:cubicBezTo>
                  <a:pt x="0" y="4979"/>
                  <a:pt x="4032" y="9022"/>
                  <a:pt x="9011" y="9022"/>
                </a:cubicBezTo>
                <a:lnTo>
                  <a:pt x="901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17"/>
          <p:cNvSpPr/>
          <p:nvPr/>
        </p:nvSpPr>
        <p:spPr>
          <a:xfrm rot="10800000">
            <a:off x="-353570" y="4438702"/>
            <a:ext cx="1048571" cy="704228"/>
          </a:xfrm>
          <a:custGeom>
            <a:avLst/>
            <a:gdLst/>
            <a:ahLst/>
            <a:cxnLst/>
            <a:rect l="l" t="t" r="r" b="b"/>
            <a:pathLst>
              <a:path w="26852" h="18034" extrusionOk="0">
                <a:moveTo>
                  <a:pt x="8778" y="1"/>
                </a:moveTo>
                <a:cubicBezTo>
                  <a:pt x="3952" y="1"/>
                  <a:pt x="31" y="3951"/>
                  <a:pt x="31" y="8819"/>
                </a:cubicBezTo>
                <a:lnTo>
                  <a:pt x="31" y="9022"/>
                </a:lnTo>
                <a:lnTo>
                  <a:pt x="1" y="9022"/>
                </a:lnTo>
                <a:lnTo>
                  <a:pt x="1" y="9226"/>
                </a:lnTo>
                <a:cubicBezTo>
                  <a:pt x="1" y="14093"/>
                  <a:pt x="3921" y="18034"/>
                  <a:pt x="8747" y="18034"/>
                </a:cubicBezTo>
                <a:lnTo>
                  <a:pt x="17891" y="18034"/>
                </a:lnTo>
                <a:lnTo>
                  <a:pt x="17891" y="17127"/>
                </a:lnTo>
                <a:cubicBezTo>
                  <a:pt x="17891" y="12668"/>
                  <a:pt x="21476" y="9043"/>
                  <a:pt x="25915" y="9043"/>
                </a:cubicBezTo>
                <a:lnTo>
                  <a:pt x="26811" y="9043"/>
                </a:lnTo>
                <a:lnTo>
                  <a:pt x="2685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17"/>
          <p:cNvSpPr/>
          <p:nvPr/>
        </p:nvSpPr>
        <p:spPr>
          <a:xfrm rot="10800000">
            <a:off x="169310" y="4615637"/>
            <a:ext cx="351528" cy="352348"/>
          </a:xfrm>
          <a:custGeom>
            <a:avLst/>
            <a:gdLst/>
            <a:ahLst/>
            <a:cxnLst/>
            <a:rect l="l" t="t" r="r" b="b"/>
            <a:pathLst>
              <a:path w="9002" h="9023" extrusionOk="0">
                <a:moveTo>
                  <a:pt x="4461" y="1"/>
                </a:moveTo>
                <a:cubicBezTo>
                  <a:pt x="1996" y="1"/>
                  <a:pt x="1" y="2027"/>
                  <a:pt x="1" y="4512"/>
                </a:cubicBezTo>
                <a:lnTo>
                  <a:pt x="1" y="4522"/>
                </a:lnTo>
                <a:cubicBezTo>
                  <a:pt x="1" y="7006"/>
                  <a:pt x="1996" y="9023"/>
                  <a:pt x="4461" y="9023"/>
                </a:cubicBezTo>
                <a:lnTo>
                  <a:pt x="4532" y="9023"/>
                </a:lnTo>
                <a:cubicBezTo>
                  <a:pt x="6996" y="9023"/>
                  <a:pt x="9002" y="7006"/>
                  <a:pt x="9002" y="4522"/>
                </a:cubicBezTo>
                <a:lnTo>
                  <a:pt x="9002" y="4512"/>
                </a:lnTo>
                <a:cubicBezTo>
                  <a:pt x="9002" y="2017"/>
                  <a:pt x="6996" y="1"/>
                  <a:pt x="45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17"/>
          <p:cNvSpPr/>
          <p:nvPr/>
        </p:nvSpPr>
        <p:spPr>
          <a:xfrm>
            <a:off x="696502" y="479153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17"/>
          <p:cNvSpPr/>
          <p:nvPr/>
        </p:nvSpPr>
        <p:spPr>
          <a:xfrm>
            <a:off x="696502" y="485276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17"/>
          <p:cNvSpPr/>
          <p:nvPr/>
        </p:nvSpPr>
        <p:spPr>
          <a:xfrm>
            <a:off x="696502" y="491399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17"/>
          <p:cNvSpPr/>
          <p:nvPr/>
        </p:nvSpPr>
        <p:spPr>
          <a:xfrm>
            <a:off x="696502" y="497522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17"/>
          <p:cNvSpPr/>
          <p:nvPr/>
        </p:nvSpPr>
        <p:spPr>
          <a:xfrm>
            <a:off x="696502" y="5036460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17"/>
          <p:cNvSpPr/>
          <p:nvPr/>
        </p:nvSpPr>
        <p:spPr>
          <a:xfrm>
            <a:off x="696502" y="5097690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title"/>
          </p:nvPr>
        </p:nvSpPr>
        <p:spPr>
          <a:xfrm>
            <a:off x="3889175" y="865775"/>
            <a:ext cx="4232700" cy="12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"/>
          </p:nvPr>
        </p:nvSpPr>
        <p:spPr>
          <a:xfrm>
            <a:off x="3889175" y="2073875"/>
            <a:ext cx="4232700" cy="21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19"/>
          <p:cNvSpPr/>
          <p:nvPr/>
        </p:nvSpPr>
        <p:spPr>
          <a:xfrm flipH="1">
            <a:off x="10" y="352847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19"/>
          <p:cNvSpPr/>
          <p:nvPr/>
        </p:nvSpPr>
        <p:spPr>
          <a:xfrm flipH="1">
            <a:off x="401" y="928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19"/>
          <p:cNvSpPr/>
          <p:nvPr/>
        </p:nvSpPr>
        <p:spPr>
          <a:xfrm flipH="1">
            <a:off x="352280" y="538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19"/>
          <p:cNvSpPr/>
          <p:nvPr/>
        </p:nvSpPr>
        <p:spPr>
          <a:xfrm rot="5400000">
            <a:off x="7346713" y="-8828"/>
            <a:ext cx="385837" cy="386096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19"/>
          <p:cNvSpPr/>
          <p:nvPr/>
        </p:nvSpPr>
        <p:spPr>
          <a:xfrm>
            <a:off x="8433598" y="70459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19"/>
          <p:cNvSpPr/>
          <p:nvPr/>
        </p:nvSpPr>
        <p:spPr>
          <a:xfrm>
            <a:off x="8433598" y="76582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19"/>
          <p:cNvSpPr/>
          <p:nvPr/>
        </p:nvSpPr>
        <p:spPr>
          <a:xfrm>
            <a:off x="8433598" y="82705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19"/>
          <p:cNvSpPr/>
          <p:nvPr/>
        </p:nvSpPr>
        <p:spPr>
          <a:xfrm>
            <a:off x="8433598" y="8882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19"/>
          <p:cNvSpPr/>
          <p:nvPr/>
        </p:nvSpPr>
        <p:spPr>
          <a:xfrm>
            <a:off x="8433598" y="949517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19"/>
          <p:cNvSpPr/>
          <p:nvPr/>
        </p:nvSpPr>
        <p:spPr>
          <a:xfrm>
            <a:off x="8433598" y="10107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19"/>
          <p:cNvSpPr/>
          <p:nvPr/>
        </p:nvSpPr>
        <p:spPr>
          <a:xfrm>
            <a:off x="8433598" y="107201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19"/>
          <p:cNvSpPr/>
          <p:nvPr/>
        </p:nvSpPr>
        <p:spPr>
          <a:xfrm>
            <a:off x="8433598" y="1133247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19"/>
          <p:cNvSpPr/>
          <p:nvPr/>
        </p:nvSpPr>
        <p:spPr>
          <a:xfrm>
            <a:off x="8433598" y="11940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19"/>
          <p:cNvSpPr/>
          <p:nvPr/>
        </p:nvSpPr>
        <p:spPr>
          <a:xfrm>
            <a:off x="8433598" y="1255708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19"/>
          <p:cNvSpPr/>
          <p:nvPr/>
        </p:nvSpPr>
        <p:spPr>
          <a:xfrm>
            <a:off x="8433598" y="131654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19"/>
          <p:cNvSpPr/>
          <p:nvPr/>
        </p:nvSpPr>
        <p:spPr>
          <a:xfrm>
            <a:off x="8433598" y="137777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8" name="Google Shape;848;p19"/>
          <p:cNvGrpSpPr/>
          <p:nvPr/>
        </p:nvGrpSpPr>
        <p:grpSpPr>
          <a:xfrm>
            <a:off x="7732537" y="-39528"/>
            <a:ext cx="700699" cy="572734"/>
            <a:chOff x="7732551" y="-8806"/>
            <a:chExt cx="700699" cy="713420"/>
          </a:xfrm>
        </p:grpSpPr>
        <p:sp>
          <p:nvSpPr>
            <p:cNvPr id="849" name="Google Shape;849;p19"/>
            <p:cNvSpPr/>
            <p:nvPr/>
          </p:nvSpPr>
          <p:spPr>
            <a:xfrm>
              <a:off x="7732551" y="-8806"/>
              <a:ext cx="385883" cy="386051"/>
            </a:xfrm>
            <a:custGeom>
              <a:avLst/>
              <a:gdLst/>
              <a:ahLst/>
              <a:cxnLst/>
              <a:rect l="l" t="t" r="r" b="b"/>
              <a:pathLst>
                <a:path w="18034" h="18044" extrusionOk="0">
                  <a:moveTo>
                    <a:pt x="0" y="0"/>
                  </a:moveTo>
                  <a:lnTo>
                    <a:pt x="0" y="18044"/>
                  </a:lnTo>
                  <a:lnTo>
                    <a:pt x="180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9"/>
            <p:cNvSpPr/>
            <p:nvPr/>
          </p:nvSpPr>
          <p:spPr>
            <a:xfrm>
              <a:off x="8401728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5" y="14002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9"/>
            <p:cNvSpPr/>
            <p:nvPr/>
          </p:nvSpPr>
          <p:spPr>
            <a:xfrm>
              <a:off x="8338763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4" y="14002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9"/>
            <p:cNvSpPr/>
            <p:nvPr/>
          </p:nvSpPr>
          <p:spPr>
            <a:xfrm>
              <a:off x="8275797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4" y="14002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9"/>
            <p:cNvSpPr/>
            <p:nvPr/>
          </p:nvSpPr>
          <p:spPr>
            <a:xfrm>
              <a:off x="8212831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4" y="14002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9"/>
            <p:cNvSpPr/>
            <p:nvPr/>
          </p:nvSpPr>
          <p:spPr>
            <a:xfrm>
              <a:off x="8149866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4" y="14002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9"/>
            <p:cNvSpPr/>
            <p:nvPr/>
          </p:nvSpPr>
          <p:spPr>
            <a:xfrm>
              <a:off x="8086900" y="-1"/>
              <a:ext cx="31522" cy="704616"/>
            </a:xfrm>
            <a:custGeom>
              <a:avLst/>
              <a:gdLst/>
              <a:ahLst/>
              <a:cxnLst/>
              <a:rect l="l" t="t" r="r" b="b"/>
              <a:pathLst>
                <a:path w="785" h="14002" extrusionOk="0">
                  <a:moveTo>
                    <a:pt x="0" y="1"/>
                  </a:moveTo>
                  <a:lnTo>
                    <a:pt x="0" y="14002"/>
                  </a:lnTo>
                  <a:lnTo>
                    <a:pt x="784" y="14002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" name="Google Shape;856;p19"/>
          <p:cNvSpPr/>
          <p:nvPr/>
        </p:nvSpPr>
        <p:spPr>
          <a:xfrm>
            <a:off x="8433207" y="1408394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19"/>
          <p:cNvSpPr/>
          <p:nvPr/>
        </p:nvSpPr>
        <p:spPr>
          <a:xfrm>
            <a:off x="8399429" y="1409292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19"/>
          <p:cNvSpPr/>
          <p:nvPr/>
        </p:nvSpPr>
        <p:spPr>
          <a:xfrm>
            <a:off x="8554497" y="1530464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19"/>
          <p:cNvSpPr/>
          <p:nvPr/>
        </p:nvSpPr>
        <p:spPr>
          <a:xfrm>
            <a:off x="8433598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19"/>
          <p:cNvSpPr/>
          <p:nvPr/>
        </p:nvSpPr>
        <p:spPr>
          <a:xfrm>
            <a:off x="8455075" y="352716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19"/>
          <p:cNvSpPr/>
          <p:nvPr/>
        </p:nvSpPr>
        <p:spPr>
          <a:xfrm>
            <a:off x="8515915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19"/>
          <p:cNvSpPr/>
          <p:nvPr/>
        </p:nvSpPr>
        <p:spPr>
          <a:xfrm>
            <a:off x="8609362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19"/>
          <p:cNvSpPr/>
          <p:nvPr/>
        </p:nvSpPr>
        <p:spPr>
          <a:xfrm>
            <a:off x="8724286" y="352716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19"/>
          <p:cNvSpPr/>
          <p:nvPr/>
        </p:nvSpPr>
        <p:spPr>
          <a:xfrm>
            <a:off x="8785126" y="352716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19"/>
          <p:cNvSpPr/>
          <p:nvPr/>
        </p:nvSpPr>
        <p:spPr>
          <a:xfrm>
            <a:off x="8785126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19"/>
          <p:cNvSpPr/>
          <p:nvPr/>
        </p:nvSpPr>
        <p:spPr>
          <a:xfrm>
            <a:off x="8785126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19"/>
          <p:cNvSpPr/>
          <p:nvPr/>
        </p:nvSpPr>
        <p:spPr>
          <a:xfrm>
            <a:off x="8785126" y="352716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9"/>
          <p:cNvSpPr/>
          <p:nvPr/>
        </p:nvSpPr>
        <p:spPr>
          <a:xfrm>
            <a:off x="8785126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19"/>
          <p:cNvSpPr/>
          <p:nvPr/>
        </p:nvSpPr>
        <p:spPr>
          <a:xfrm>
            <a:off x="8785126" y="232208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19"/>
          <p:cNvSpPr/>
          <p:nvPr/>
        </p:nvSpPr>
        <p:spPr>
          <a:xfrm>
            <a:off x="8785126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19"/>
          <p:cNvSpPr/>
          <p:nvPr/>
        </p:nvSpPr>
        <p:spPr>
          <a:xfrm>
            <a:off x="8785126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19"/>
          <p:cNvSpPr/>
          <p:nvPr/>
        </p:nvSpPr>
        <p:spPr>
          <a:xfrm>
            <a:off x="8785126" y="6382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19"/>
          <p:cNvSpPr/>
          <p:nvPr/>
        </p:nvSpPr>
        <p:spPr>
          <a:xfrm>
            <a:off x="8724286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19"/>
          <p:cNvSpPr/>
          <p:nvPr/>
        </p:nvSpPr>
        <p:spPr>
          <a:xfrm>
            <a:off x="8724286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19"/>
          <p:cNvSpPr/>
          <p:nvPr/>
        </p:nvSpPr>
        <p:spPr>
          <a:xfrm>
            <a:off x="8609362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19"/>
          <p:cNvSpPr/>
          <p:nvPr/>
        </p:nvSpPr>
        <p:spPr>
          <a:xfrm>
            <a:off x="8515915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19"/>
          <p:cNvSpPr/>
          <p:nvPr/>
        </p:nvSpPr>
        <p:spPr>
          <a:xfrm>
            <a:off x="8455075" y="232208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19"/>
          <p:cNvSpPr/>
          <p:nvPr/>
        </p:nvSpPr>
        <p:spPr>
          <a:xfrm>
            <a:off x="8791662" y="2112971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19"/>
          <p:cNvSpPr/>
          <p:nvPr/>
        </p:nvSpPr>
        <p:spPr>
          <a:xfrm flipH="1">
            <a:off x="701592" y="316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19"/>
          <p:cNvSpPr/>
          <p:nvPr/>
        </p:nvSpPr>
        <p:spPr>
          <a:xfrm flipH="1">
            <a:off x="1581951" y="334514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19"/>
          <p:cNvSpPr txBox="1">
            <a:spLocks noGrp="1"/>
          </p:cNvSpPr>
          <p:nvPr>
            <p:ph type="subTitle" idx="1"/>
          </p:nvPr>
        </p:nvSpPr>
        <p:spPr>
          <a:xfrm>
            <a:off x="721825" y="1735625"/>
            <a:ext cx="37233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3" name="Google Shape;883;p19"/>
          <p:cNvSpPr txBox="1">
            <a:spLocks noGrp="1"/>
          </p:cNvSpPr>
          <p:nvPr>
            <p:ph type="subTitle" idx="2"/>
          </p:nvPr>
        </p:nvSpPr>
        <p:spPr>
          <a:xfrm>
            <a:off x="4702638" y="1735625"/>
            <a:ext cx="37233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4" name="Google Shape;884;p19"/>
          <p:cNvSpPr txBox="1">
            <a:spLocks noGrp="1"/>
          </p:cNvSpPr>
          <p:nvPr>
            <p:ph type="subTitle" idx="3"/>
          </p:nvPr>
        </p:nvSpPr>
        <p:spPr>
          <a:xfrm>
            <a:off x="721825" y="3548600"/>
            <a:ext cx="37233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5" name="Google Shape;885;p19"/>
          <p:cNvSpPr txBox="1">
            <a:spLocks noGrp="1"/>
          </p:cNvSpPr>
          <p:nvPr>
            <p:ph type="subTitle" idx="4"/>
          </p:nvPr>
        </p:nvSpPr>
        <p:spPr>
          <a:xfrm>
            <a:off x="4702638" y="3548600"/>
            <a:ext cx="37233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6" name="Google Shape;886;p19"/>
          <p:cNvSpPr txBox="1">
            <a:spLocks noGrp="1"/>
          </p:cNvSpPr>
          <p:nvPr>
            <p:ph type="subTitle" idx="5"/>
          </p:nvPr>
        </p:nvSpPr>
        <p:spPr>
          <a:xfrm>
            <a:off x="721825" y="1003375"/>
            <a:ext cx="3723300" cy="8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887" name="Google Shape;887;p19"/>
          <p:cNvSpPr txBox="1">
            <a:spLocks noGrp="1"/>
          </p:cNvSpPr>
          <p:nvPr>
            <p:ph type="subTitle" idx="6"/>
          </p:nvPr>
        </p:nvSpPr>
        <p:spPr>
          <a:xfrm>
            <a:off x="721825" y="2816525"/>
            <a:ext cx="3723300" cy="8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888" name="Google Shape;888;p19"/>
          <p:cNvSpPr txBox="1">
            <a:spLocks noGrp="1"/>
          </p:cNvSpPr>
          <p:nvPr>
            <p:ph type="subTitle" idx="7"/>
          </p:nvPr>
        </p:nvSpPr>
        <p:spPr>
          <a:xfrm>
            <a:off x="4702603" y="1003375"/>
            <a:ext cx="3723300" cy="8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889" name="Google Shape;889;p19"/>
          <p:cNvSpPr txBox="1">
            <a:spLocks noGrp="1"/>
          </p:cNvSpPr>
          <p:nvPr>
            <p:ph type="subTitle" idx="8"/>
          </p:nvPr>
        </p:nvSpPr>
        <p:spPr>
          <a:xfrm>
            <a:off x="4702603" y="2816525"/>
            <a:ext cx="3723300" cy="8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24"/>
          <p:cNvSpPr/>
          <p:nvPr/>
        </p:nvSpPr>
        <p:spPr>
          <a:xfrm>
            <a:off x="8433598" y="70459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24"/>
          <p:cNvSpPr/>
          <p:nvPr/>
        </p:nvSpPr>
        <p:spPr>
          <a:xfrm>
            <a:off x="8433598" y="76582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24"/>
          <p:cNvSpPr/>
          <p:nvPr/>
        </p:nvSpPr>
        <p:spPr>
          <a:xfrm>
            <a:off x="8433598" y="82705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24"/>
          <p:cNvSpPr/>
          <p:nvPr/>
        </p:nvSpPr>
        <p:spPr>
          <a:xfrm>
            <a:off x="8433598" y="8882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24"/>
          <p:cNvSpPr/>
          <p:nvPr/>
        </p:nvSpPr>
        <p:spPr>
          <a:xfrm>
            <a:off x="8433598" y="949517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24"/>
          <p:cNvSpPr/>
          <p:nvPr/>
        </p:nvSpPr>
        <p:spPr>
          <a:xfrm>
            <a:off x="8433598" y="10107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24"/>
          <p:cNvSpPr/>
          <p:nvPr/>
        </p:nvSpPr>
        <p:spPr>
          <a:xfrm>
            <a:off x="8433598" y="107201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24"/>
          <p:cNvSpPr/>
          <p:nvPr/>
        </p:nvSpPr>
        <p:spPr>
          <a:xfrm>
            <a:off x="8433598" y="1133247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24"/>
          <p:cNvSpPr/>
          <p:nvPr/>
        </p:nvSpPr>
        <p:spPr>
          <a:xfrm>
            <a:off x="8433598" y="11940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24"/>
          <p:cNvSpPr/>
          <p:nvPr/>
        </p:nvSpPr>
        <p:spPr>
          <a:xfrm>
            <a:off x="8433598" y="1255708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24"/>
          <p:cNvSpPr/>
          <p:nvPr/>
        </p:nvSpPr>
        <p:spPr>
          <a:xfrm>
            <a:off x="8433598" y="131654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24"/>
          <p:cNvSpPr/>
          <p:nvPr/>
        </p:nvSpPr>
        <p:spPr>
          <a:xfrm>
            <a:off x="8433598" y="137777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24"/>
          <p:cNvSpPr/>
          <p:nvPr/>
        </p:nvSpPr>
        <p:spPr>
          <a:xfrm>
            <a:off x="8433207" y="1408394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24"/>
          <p:cNvSpPr/>
          <p:nvPr/>
        </p:nvSpPr>
        <p:spPr>
          <a:xfrm>
            <a:off x="8399429" y="1409292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rgbClr val="F4F0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24"/>
          <p:cNvSpPr/>
          <p:nvPr/>
        </p:nvSpPr>
        <p:spPr>
          <a:xfrm>
            <a:off x="8554497" y="1530464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24"/>
          <p:cNvSpPr/>
          <p:nvPr/>
        </p:nvSpPr>
        <p:spPr>
          <a:xfrm>
            <a:off x="8450800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24"/>
          <p:cNvSpPr/>
          <p:nvPr/>
        </p:nvSpPr>
        <p:spPr>
          <a:xfrm>
            <a:off x="8472278" y="352716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24"/>
          <p:cNvSpPr/>
          <p:nvPr/>
        </p:nvSpPr>
        <p:spPr>
          <a:xfrm>
            <a:off x="8533118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24"/>
          <p:cNvSpPr/>
          <p:nvPr/>
        </p:nvSpPr>
        <p:spPr>
          <a:xfrm>
            <a:off x="8626564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24"/>
          <p:cNvSpPr/>
          <p:nvPr/>
        </p:nvSpPr>
        <p:spPr>
          <a:xfrm>
            <a:off x="8741488" y="352716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24"/>
          <p:cNvSpPr/>
          <p:nvPr/>
        </p:nvSpPr>
        <p:spPr>
          <a:xfrm>
            <a:off x="8802328" y="352716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24"/>
          <p:cNvSpPr/>
          <p:nvPr/>
        </p:nvSpPr>
        <p:spPr>
          <a:xfrm>
            <a:off x="8802328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24"/>
          <p:cNvSpPr/>
          <p:nvPr/>
        </p:nvSpPr>
        <p:spPr>
          <a:xfrm>
            <a:off x="8802328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24"/>
          <p:cNvSpPr/>
          <p:nvPr/>
        </p:nvSpPr>
        <p:spPr>
          <a:xfrm>
            <a:off x="8802328" y="352716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24"/>
          <p:cNvSpPr/>
          <p:nvPr/>
        </p:nvSpPr>
        <p:spPr>
          <a:xfrm>
            <a:off x="8802328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24"/>
          <p:cNvSpPr/>
          <p:nvPr/>
        </p:nvSpPr>
        <p:spPr>
          <a:xfrm>
            <a:off x="8802328" y="232208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24"/>
          <p:cNvSpPr/>
          <p:nvPr/>
        </p:nvSpPr>
        <p:spPr>
          <a:xfrm>
            <a:off x="8802328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24"/>
          <p:cNvSpPr/>
          <p:nvPr/>
        </p:nvSpPr>
        <p:spPr>
          <a:xfrm>
            <a:off x="8802328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24"/>
          <p:cNvSpPr/>
          <p:nvPr/>
        </p:nvSpPr>
        <p:spPr>
          <a:xfrm>
            <a:off x="8802328" y="6382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24"/>
          <p:cNvSpPr/>
          <p:nvPr/>
        </p:nvSpPr>
        <p:spPr>
          <a:xfrm>
            <a:off x="8741488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1025" cap="flat" cmpd="sng">
            <a:solidFill>
              <a:srgbClr val="262B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24"/>
          <p:cNvSpPr/>
          <p:nvPr/>
        </p:nvSpPr>
        <p:spPr>
          <a:xfrm>
            <a:off x="8741488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24"/>
          <p:cNvSpPr/>
          <p:nvPr/>
        </p:nvSpPr>
        <p:spPr>
          <a:xfrm>
            <a:off x="8626564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" name="Google Shape;1145;p24"/>
          <p:cNvSpPr/>
          <p:nvPr/>
        </p:nvSpPr>
        <p:spPr>
          <a:xfrm>
            <a:off x="8533118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24"/>
          <p:cNvSpPr/>
          <p:nvPr/>
        </p:nvSpPr>
        <p:spPr>
          <a:xfrm>
            <a:off x="8472278" y="232208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24"/>
          <p:cNvSpPr/>
          <p:nvPr/>
        </p:nvSpPr>
        <p:spPr>
          <a:xfrm>
            <a:off x="7728093" y="407"/>
            <a:ext cx="704618" cy="704228"/>
          </a:xfrm>
          <a:custGeom>
            <a:avLst/>
            <a:gdLst/>
            <a:ahLst/>
            <a:cxnLst/>
            <a:rect l="l" t="t" r="r" b="b"/>
            <a:pathLst>
              <a:path w="18044" h="18034" extrusionOk="0">
                <a:moveTo>
                  <a:pt x="0" y="1"/>
                </a:moveTo>
                <a:lnTo>
                  <a:pt x="0" y="18034"/>
                </a:lnTo>
                <a:lnTo>
                  <a:pt x="18044" y="18034"/>
                </a:lnTo>
                <a:lnTo>
                  <a:pt x="180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24"/>
          <p:cNvSpPr/>
          <p:nvPr/>
        </p:nvSpPr>
        <p:spPr>
          <a:xfrm>
            <a:off x="7728874" y="1227"/>
            <a:ext cx="703056" cy="703017"/>
          </a:xfrm>
          <a:custGeom>
            <a:avLst/>
            <a:gdLst/>
            <a:ahLst/>
            <a:cxnLst/>
            <a:rect l="l" t="t" r="r" b="b"/>
            <a:pathLst>
              <a:path w="18004" h="18003" extrusionOk="0">
                <a:moveTo>
                  <a:pt x="9002" y="0"/>
                </a:moveTo>
                <a:cubicBezTo>
                  <a:pt x="4033" y="0"/>
                  <a:pt x="1" y="4022"/>
                  <a:pt x="1" y="9001"/>
                </a:cubicBezTo>
                <a:cubicBezTo>
                  <a:pt x="1" y="13970"/>
                  <a:pt x="4033" y="18002"/>
                  <a:pt x="9002" y="18002"/>
                </a:cubicBezTo>
                <a:cubicBezTo>
                  <a:pt x="13971" y="18002"/>
                  <a:pt x="18003" y="13970"/>
                  <a:pt x="18003" y="9001"/>
                </a:cubicBezTo>
                <a:cubicBezTo>
                  <a:pt x="18003" y="4022"/>
                  <a:pt x="13971" y="0"/>
                  <a:pt x="90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24"/>
          <p:cNvSpPr/>
          <p:nvPr/>
        </p:nvSpPr>
        <p:spPr>
          <a:xfrm>
            <a:off x="7828686" y="122282"/>
            <a:ext cx="505034" cy="460478"/>
          </a:xfrm>
          <a:custGeom>
            <a:avLst/>
            <a:gdLst/>
            <a:ahLst/>
            <a:cxnLst/>
            <a:rect l="l" t="t" r="r" b="b"/>
            <a:pathLst>
              <a:path w="12933" h="11792" extrusionOk="0">
                <a:moveTo>
                  <a:pt x="6466" y="1"/>
                </a:moveTo>
                <a:cubicBezTo>
                  <a:pt x="4959" y="1"/>
                  <a:pt x="3452" y="576"/>
                  <a:pt x="2302" y="1726"/>
                </a:cubicBezTo>
                <a:cubicBezTo>
                  <a:pt x="1" y="4028"/>
                  <a:pt x="1" y="7765"/>
                  <a:pt x="2302" y="10066"/>
                </a:cubicBezTo>
                <a:cubicBezTo>
                  <a:pt x="3452" y="11216"/>
                  <a:pt x="4959" y="11792"/>
                  <a:pt x="6466" y="11792"/>
                </a:cubicBezTo>
                <a:cubicBezTo>
                  <a:pt x="7973" y="11792"/>
                  <a:pt x="9480" y="11216"/>
                  <a:pt x="10631" y="10066"/>
                </a:cubicBezTo>
                <a:cubicBezTo>
                  <a:pt x="12932" y="7765"/>
                  <a:pt x="12932" y="4028"/>
                  <a:pt x="10631" y="1726"/>
                </a:cubicBezTo>
                <a:cubicBezTo>
                  <a:pt x="9480" y="576"/>
                  <a:pt x="7973" y="1"/>
                  <a:pt x="64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24"/>
          <p:cNvSpPr/>
          <p:nvPr/>
        </p:nvSpPr>
        <p:spPr>
          <a:xfrm>
            <a:off x="8791662" y="2112971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24"/>
          <p:cNvSpPr/>
          <p:nvPr/>
        </p:nvSpPr>
        <p:spPr>
          <a:xfrm>
            <a:off x="7023464" y="216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24"/>
          <p:cNvSpPr/>
          <p:nvPr/>
        </p:nvSpPr>
        <p:spPr>
          <a:xfrm>
            <a:off x="7551158" y="334402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24"/>
          <p:cNvSpPr/>
          <p:nvPr/>
        </p:nvSpPr>
        <p:spPr>
          <a:xfrm>
            <a:off x="8791684" y="4787335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24"/>
          <p:cNvSpPr/>
          <p:nvPr/>
        </p:nvSpPr>
        <p:spPr>
          <a:xfrm>
            <a:off x="8791684" y="4435416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24"/>
          <p:cNvSpPr/>
          <p:nvPr/>
        </p:nvSpPr>
        <p:spPr>
          <a:xfrm>
            <a:off x="8439765" y="4435025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24"/>
          <p:cNvSpPr/>
          <p:nvPr/>
        </p:nvSpPr>
        <p:spPr>
          <a:xfrm>
            <a:off x="7735577" y="4435025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24"/>
          <p:cNvSpPr/>
          <p:nvPr/>
        </p:nvSpPr>
        <p:spPr>
          <a:xfrm>
            <a:off x="7735577" y="449625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24"/>
          <p:cNvSpPr/>
          <p:nvPr/>
        </p:nvSpPr>
        <p:spPr>
          <a:xfrm>
            <a:off x="7735577" y="455748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" name="Google Shape;1159;p24"/>
          <p:cNvSpPr/>
          <p:nvPr/>
        </p:nvSpPr>
        <p:spPr>
          <a:xfrm>
            <a:off x="7735577" y="461871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" name="Google Shape;1160;p24"/>
          <p:cNvSpPr/>
          <p:nvPr/>
        </p:nvSpPr>
        <p:spPr>
          <a:xfrm>
            <a:off x="7735577" y="467994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" name="Google Shape;1161;p24"/>
          <p:cNvSpPr/>
          <p:nvPr/>
        </p:nvSpPr>
        <p:spPr>
          <a:xfrm>
            <a:off x="7735577" y="474117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24"/>
          <p:cNvSpPr/>
          <p:nvPr/>
        </p:nvSpPr>
        <p:spPr>
          <a:xfrm>
            <a:off x="7735577" y="480244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Google Shape;1163;p24"/>
          <p:cNvSpPr/>
          <p:nvPr/>
        </p:nvSpPr>
        <p:spPr>
          <a:xfrm>
            <a:off x="7735577" y="486367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24"/>
          <p:cNvSpPr/>
          <p:nvPr/>
        </p:nvSpPr>
        <p:spPr>
          <a:xfrm>
            <a:off x="7735577" y="492490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24"/>
          <p:cNvSpPr/>
          <p:nvPr/>
        </p:nvSpPr>
        <p:spPr>
          <a:xfrm>
            <a:off x="7735577" y="498613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24"/>
          <p:cNvSpPr/>
          <p:nvPr/>
        </p:nvSpPr>
        <p:spPr>
          <a:xfrm>
            <a:off x="7735577" y="504736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167" name="Google Shape;1167;p24"/>
          <p:cNvSpPr/>
          <p:nvPr/>
        </p:nvSpPr>
        <p:spPr>
          <a:xfrm>
            <a:off x="7031388" y="4435025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24"/>
          <p:cNvSpPr/>
          <p:nvPr/>
        </p:nvSpPr>
        <p:spPr>
          <a:xfrm rot="5400000">
            <a:off x="6327199" y="4435025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24"/>
          <p:cNvSpPr/>
          <p:nvPr/>
        </p:nvSpPr>
        <p:spPr>
          <a:xfrm>
            <a:off x="7383659" y="4787531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060" y="1"/>
                </a:moveTo>
                <a:cubicBezTo>
                  <a:pt x="469" y="1"/>
                  <a:pt x="1" y="469"/>
                  <a:pt x="1" y="1060"/>
                </a:cubicBezTo>
                <a:lnTo>
                  <a:pt x="1" y="7953"/>
                </a:lnTo>
                <a:cubicBezTo>
                  <a:pt x="1" y="8544"/>
                  <a:pt x="469" y="9012"/>
                  <a:pt x="1060" y="9012"/>
                </a:cubicBezTo>
                <a:lnTo>
                  <a:pt x="7953" y="9012"/>
                </a:lnTo>
                <a:cubicBezTo>
                  <a:pt x="8544" y="9012"/>
                  <a:pt x="9012" y="8544"/>
                  <a:pt x="9012" y="7953"/>
                </a:cubicBezTo>
                <a:lnTo>
                  <a:pt x="9012" y="1060"/>
                </a:lnTo>
                <a:cubicBezTo>
                  <a:pt x="9012" y="469"/>
                  <a:pt x="8544" y="1"/>
                  <a:pt x="79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" name="Google Shape;1170;p24"/>
          <p:cNvSpPr/>
          <p:nvPr/>
        </p:nvSpPr>
        <p:spPr>
          <a:xfrm>
            <a:off x="7735577" y="511494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171" name="Google Shape;1171;p24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20"/>
          <p:cNvSpPr/>
          <p:nvPr/>
        </p:nvSpPr>
        <p:spPr>
          <a:xfrm>
            <a:off x="7005898" y="2276"/>
            <a:ext cx="852685" cy="572670"/>
          </a:xfrm>
          <a:custGeom>
            <a:avLst/>
            <a:gdLst/>
            <a:ahLst/>
            <a:cxnLst/>
            <a:rect l="l" t="t" r="r" b="b"/>
            <a:pathLst>
              <a:path w="26852" h="18034" extrusionOk="0">
                <a:moveTo>
                  <a:pt x="8778" y="1"/>
                </a:moveTo>
                <a:cubicBezTo>
                  <a:pt x="3952" y="1"/>
                  <a:pt x="31" y="3951"/>
                  <a:pt x="31" y="8819"/>
                </a:cubicBezTo>
                <a:lnTo>
                  <a:pt x="31" y="9022"/>
                </a:lnTo>
                <a:lnTo>
                  <a:pt x="1" y="9022"/>
                </a:lnTo>
                <a:lnTo>
                  <a:pt x="1" y="9226"/>
                </a:lnTo>
                <a:cubicBezTo>
                  <a:pt x="1" y="14093"/>
                  <a:pt x="3921" y="18034"/>
                  <a:pt x="8747" y="18034"/>
                </a:cubicBezTo>
                <a:lnTo>
                  <a:pt x="17891" y="18034"/>
                </a:lnTo>
                <a:lnTo>
                  <a:pt x="17891" y="17127"/>
                </a:lnTo>
                <a:cubicBezTo>
                  <a:pt x="17891" y="12668"/>
                  <a:pt x="21476" y="9043"/>
                  <a:pt x="25915" y="9043"/>
                </a:cubicBezTo>
                <a:lnTo>
                  <a:pt x="26811" y="9043"/>
                </a:lnTo>
                <a:lnTo>
                  <a:pt x="2685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20"/>
          <p:cNvSpPr/>
          <p:nvPr/>
        </p:nvSpPr>
        <p:spPr>
          <a:xfrm>
            <a:off x="7147527" y="144540"/>
            <a:ext cx="285859" cy="286525"/>
          </a:xfrm>
          <a:custGeom>
            <a:avLst/>
            <a:gdLst/>
            <a:ahLst/>
            <a:cxnLst/>
            <a:rect l="l" t="t" r="r" b="b"/>
            <a:pathLst>
              <a:path w="9002" h="9023" extrusionOk="0">
                <a:moveTo>
                  <a:pt x="4461" y="1"/>
                </a:moveTo>
                <a:cubicBezTo>
                  <a:pt x="1996" y="1"/>
                  <a:pt x="1" y="2027"/>
                  <a:pt x="1" y="4512"/>
                </a:cubicBezTo>
                <a:lnTo>
                  <a:pt x="1" y="4522"/>
                </a:lnTo>
                <a:cubicBezTo>
                  <a:pt x="1" y="7006"/>
                  <a:pt x="1996" y="9023"/>
                  <a:pt x="4461" y="9023"/>
                </a:cubicBezTo>
                <a:lnTo>
                  <a:pt x="4532" y="9023"/>
                </a:lnTo>
                <a:cubicBezTo>
                  <a:pt x="6996" y="9023"/>
                  <a:pt x="9002" y="7006"/>
                  <a:pt x="9002" y="4522"/>
                </a:cubicBezTo>
                <a:lnTo>
                  <a:pt x="9002" y="4512"/>
                </a:lnTo>
                <a:cubicBezTo>
                  <a:pt x="9002" y="2017"/>
                  <a:pt x="6996" y="1"/>
                  <a:pt x="45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20"/>
          <p:cNvSpPr/>
          <p:nvPr/>
        </p:nvSpPr>
        <p:spPr>
          <a:xfrm>
            <a:off x="8436268" y="-8654"/>
            <a:ext cx="704228" cy="704228"/>
          </a:xfrm>
          <a:custGeom>
            <a:avLst/>
            <a:gdLst/>
            <a:ahLst/>
            <a:cxnLst/>
            <a:rect l="l" t="t" r="r" b="b"/>
            <a:pathLst>
              <a:path w="18034" h="18034" extrusionOk="0">
                <a:moveTo>
                  <a:pt x="0" y="0"/>
                </a:moveTo>
                <a:lnTo>
                  <a:pt x="0" y="18033"/>
                </a:lnTo>
                <a:lnTo>
                  <a:pt x="18033" y="18033"/>
                </a:ln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20"/>
          <p:cNvSpPr/>
          <p:nvPr/>
        </p:nvSpPr>
        <p:spPr>
          <a:xfrm>
            <a:off x="8788148" y="343655"/>
            <a:ext cx="352348" cy="352309"/>
          </a:xfrm>
          <a:custGeom>
            <a:avLst/>
            <a:gdLst/>
            <a:ahLst/>
            <a:cxnLst/>
            <a:rect l="l" t="t" r="r" b="b"/>
            <a:pathLst>
              <a:path w="9023" h="9022" extrusionOk="0">
                <a:moveTo>
                  <a:pt x="1060" y="0"/>
                </a:moveTo>
                <a:cubicBezTo>
                  <a:pt x="479" y="0"/>
                  <a:pt x="1" y="468"/>
                  <a:pt x="1" y="1059"/>
                </a:cubicBezTo>
                <a:lnTo>
                  <a:pt x="1" y="7953"/>
                </a:lnTo>
                <a:cubicBezTo>
                  <a:pt x="1" y="8543"/>
                  <a:pt x="479" y="9022"/>
                  <a:pt x="1060" y="9022"/>
                </a:cubicBezTo>
                <a:lnTo>
                  <a:pt x="7953" y="9022"/>
                </a:lnTo>
                <a:cubicBezTo>
                  <a:pt x="8544" y="9022"/>
                  <a:pt x="9022" y="8543"/>
                  <a:pt x="9022" y="7953"/>
                </a:cubicBezTo>
                <a:lnTo>
                  <a:pt x="9022" y="1059"/>
                </a:lnTo>
                <a:cubicBezTo>
                  <a:pt x="9022" y="468"/>
                  <a:pt x="8544" y="0"/>
                  <a:pt x="79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20"/>
          <p:cNvSpPr/>
          <p:nvPr/>
        </p:nvSpPr>
        <p:spPr>
          <a:xfrm>
            <a:off x="8436268" y="-8654"/>
            <a:ext cx="351138" cy="351528"/>
          </a:xfrm>
          <a:custGeom>
            <a:avLst/>
            <a:gdLst/>
            <a:ahLst/>
            <a:cxnLst/>
            <a:rect l="l" t="t" r="r" b="b"/>
            <a:pathLst>
              <a:path w="8992" h="9002" extrusionOk="0">
                <a:moveTo>
                  <a:pt x="0" y="0"/>
                </a:moveTo>
                <a:lnTo>
                  <a:pt x="0" y="9002"/>
                </a:lnTo>
                <a:lnTo>
                  <a:pt x="7046" y="9002"/>
                </a:lnTo>
                <a:cubicBezTo>
                  <a:pt x="8116" y="9002"/>
                  <a:pt x="8991" y="8126"/>
                  <a:pt x="8991" y="7057"/>
                </a:cubicBezTo>
                <a:lnTo>
                  <a:pt x="899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20"/>
          <p:cNvSpPr/>
          <p:nvPr/>
        </p:nvSpPr>
        <p:spPr>
          <a:xfrm rot="10800000">
            <a:off x="8402472" y="696842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20"/>
          <p:cNvSpPr/>
          <p:nvPr/>
        </p:nvSpPr>
        <p:spPr>
          <a:xfrm rot="10800000">
            <a:off x="8559141" y="818015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8" name="Google Shape;898;p20"/>
          <p:cNvGrpSpPr/>
          <p:nvPr/>
        </p:nvGrpSpPr>
        <p:grpSpPr>
          <a:xfrm>
            <a:off x="6460911" y="300"/>
            <a:ext cx="696691" cy="400057"/>
            <a:chOff x="6460911" y="300"/>
            <a:chExt cx="696691" cy="400057"/>
          </a:xfrm>
        </p:grpSpPr>
        <p:sp>
          <p:nvSpPr>
            <p:cNvPr id="899" name="Google Shape;899;p20"/>
            <p:cNvSpPr/>
            <p:nvPr/>
          </p:nvSpPr>
          <p:spPr>
            <a:xfrm>
              <a:off x="6460911" y="63512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0"/>
            <p:cNvSpPr/>
            <p:nvPr/>
          </p:nvSpPr>
          <p:spPr>
            <a:xfrm>
              <a:off x="6460911" y="124742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0"/>
            <p:cNvSpPr/>
            <p:nvPr/>
          </p:nvSpPr>
          <p:spPr>
            <a:xfrm>
              <a:off x="6460911" y="185972"/>
              <a:ext cx="696691" cy="30693"/>
            </a:xfrm>
            <a:custGeom>
              <a:avLst/>
              <a:gdLst/>
              <a:ahLst/>
              <a:cxnLst/>
              <a:rect l="l" t="t" r="r" b="b"/>
              <a:pathLst>
                <a:path w="17841" h="786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0"/>
            <p:cNvSpPr/>
            <p:nvPr/>
          </p:nvSpPr>
          <p:spPr>
            <a:xfrm>
              <a:off x="6460911" y="247242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7840" y="784"/>
                  </a:lnTo>
                  <a:lnTo>
                    <a:pt x="17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0"/>
            <p:cNvSpPr/>
            <p:nvPr/>
          </p:nvSpPr>
          <p:spPr>
            <a:xfrm>
              <a:off x="6460911" y="308472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7840" y="784"/>
                  </a:lnTo>
                  <a:lnTo>
                    <a:pt x="17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0"/>
            <p:cNvSpPr/>
            <p:nvPr/>
          </p:nvSpPr>
          <p:spPr>
            <a:xfrm>
              <a:off x="6460911" y="369703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7840" y="784"/>
                  </a:lnTo>
                  <a:lnTo>
                    <a:pt x="17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0"/>
            <p:cNvSpPr/>
            <p:nvPr/>
          </p:nvSpPr>
          <p:spPr>
            <a:xfrm>
              <a:off x="6460911" y="300"/>
              <a:ext cx="696691" cy="30654"/>
            </a:xfrm>
            <a:custGeom>
              <a:avLst/>
              <a:gdLst/>
              <a:ahLst/>
              <a:cxnLst/>
              <a:rect l="l" t="t" r="r" b="b"/>
              <a:pathLst>
                <a:path w="17841" h="785" extrusionOk="0">
                  <a:moveTo>
                    <a:pt x="1" y="1"/>
                  </a:moveTo>
                  <a:lnTo>
                    <a:pt x="1" y="785"/>
                  </a:lnTo>
                  <a:lnTo>
                    <a:pt x="17840" y="785"/>
                  </a:lnTo>
                  <a:lnTo>
                    <a:pt x="178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6" name="Google Shape;906;p20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7" name="Google Shape;907;p20"/>
          <p:cNvGrpSpPr/>
          <p:nvPr/>
        </p:nvGrpSpPr>
        <p:grpSpPr>
          <a:xfrm>
            <a:off x="8787756" y="1461759"/>
            <a:ext cx="352369" cy="275172"/>
            <a:chOff x="8787756" y="1461759"/>
            <a:chExt cx="352369" cy="275172"/>
          </a:xfrm>
        </p:grpSpPr>
        <p:sp>
          <p:nvSpPr>
            <p:cNvPr id="908" name="Google Shape;908;p20"/>
            <p:cNvSpPr/>
            <p:nvPr/>
          </p:nvSpPr>
          <p:spPr>
            <a:xfrm rot="10800000">
              <a:off x="8787756" y="1706279"/>
              <a:ext cx="352369" cy="30652"/>
            </a:xfrm>
            <a:custGeom>
              <a:avLst/>
              <a:gdLst/>
              <a:ahLst/>
              <a:cxnLst/>
              <a:rect l="l" t="t" r="r" b="b"/>
              <a:pathLst>
                <a:path w="18024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8024" y="784"/>
                  </a:lnTo>
                  <a:lnTo>
                    <a:pt x="180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0"/>
            <p:cNvSpPr/>
            <p:nvPr/>
          </p:nvSpPr>
          <p:spPr>
            <a:xfrm rot="10800000">
              <a:off x="8787756" y="1645442"/>
              <a:ext cx="352369" cy="30262"/>
            </a:xfrm>
            <a:custGeom>
              <a:avLst/>
              <a:gdLst/>
              <a:ahLst/>
              <a:cxnLst/>
              <a:rect l="l" t="t" r="r" b="b"/>
              <a:pathLst>
                <a:path w="18024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8024" y="774"/>
                  </a:lnTo>
                  <a:lnTo>
                    <a:pt x="180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0"/>
            <p:cNvSpPr/>
            <p:nvPr/>
          </p:nvSpPr>
          <p:spPr>
            <a:xfrm rot="10800000">
              <a:off x="8787756" y="1584214"/>
              <a:ext cx="352369" cy="30652"/>
            </a:xfrm>
            <a:custGeom>
              <a:avLst/>
              <a:gdLst/>
              <a:ahLst/>
              <a:cxnLst/>
              <a:rect l="l" t="t" r="r" b="b"/>
              <a:pathLst>
                <a:path w="18024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8024" y="784"/>
                  </a:lnTo>
                  <a:lnTo>
                    <a:pt x="180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0"/>
            <p:cNvSpPr/>
            <p:nvPr/>
          </p:nvSpPr>
          <p:spPr>
            <a:xfrm rot="10800000">
              <a:off x="8787756" y="1522987"/>
              <a:ext cx="352369" cy="30262"/>
            </a:xfrm>
            <a:custGeom>
              <a:avLst/>
              <a:gdLst/>
              <a:ahLst/>
              <a:cxnLst/>
              <a:rect l="l" t="t" r="r" b="b"/>
              <a:pathLst>
                <a:path w="18024" h="775" extrusionOk="0">
                  <a:moveTo>
                    <a:pt x="1" y="0"/>
                  </a:moveTo>
                  <a:lnTo>
                    <a:pt x="1" y="774"/>
                  </a:lnTo>
                  <a:lnTo>
                    <a:pt x="18024" y="774"/>
                  </a:lnTo>
                  <a:lnTo>
                    <a:pt x="180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0"/>
            <p:cNvSpPr/>
            <p:nvPr/>
          </p:nvSpPr>
          <p:spPr>
            <a:xfrm rot="10800000">
              <a:off x="8787756" y="1461759"/>
              <a:ext cx="352369" cy="30652"/>
            </a:xfrm>
            <a:custGeom>
              <a:avLst/>
              <a:gdLst/>
              <a:ahLst/>
              <a:cxnLst/>
              <a:rect l="l" t="t" r="r" b="b"/>
              <a:pathLst>
                <a:path w="18024" h="785" extrusionOk="0">
                  <a:moveTo>
                    <a:pt x="1" y="0"/>
                  </a:moveTo>
                  <a:lnTo>
                    <a:pt x="1" y="784"/>
                  </a:lnTo>
                  <a:lnTo>
                    <a:pt x="18024" y="784"/>
                  </a:lnTo>
                  <a:lnTo>
                    <a:pt x="180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3" name="Google Shape;913;p20"/>
          <p:cNvSpPr/>
          <p:nvPr/>
        </p:nvSpPr>
        <p:spPr>
          <a:xfrm rot="10800000">
            <a:off x="8787756" y="1400532"/>
            <a:ext cx="352369" cy="30652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5" name="Google Shape;915;p20"/>
          <p:cNvSpPr txBox="1">
            <a:spLocks noGrp="1"/>
          </p:cNvSpPr>
          <p:nvPr>
            <p:ph type="subTitle" idx="1"/>
          </p:nvPr>
        </p:nvSpPr>
        <p:spPr>
          <a:xfrm>
            <a:off x="720000" y="1786510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6" name="Google Shape;916;p20"/>
          <p:cNvSpPr txBox="1">
            <a:spLocks noGrp="1"/>
          </p:cNvSpPr>
          <p:nvPr>
            <p:ph type="subTitle" idx="2"/>
          </p:nvPr>
        </p:nvSpPr>
        <p:spPr>
          <a:xfrm>
            <a:off x="3455250" y="1786510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7" name="Google Shape;917;p20"/>
          <p:cNvSpPr txBox="1">
            <a:spLocks noGrp="1"/>
          </p:cNvSpPr>
          <p:nvPr>
            <p:ph type="subTitle" idx="3"/>
          </p:nvPr>
        </p:nvSpPr>
        <p:spPr>
          <a:xfrm>
            <a:off x="720000" y="344060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8" name="Google Shape;918;p20"/>
          <p:cNvSpPr txBox="1">
            <a:spLocks noGrp="1"/>
          </p:cNvSpPr>
          <p:nvPr>
            <p:ph type="subTitle" idx="4"/>
          </p:nvPr>
        </p:nvSpPr>
        <p:spPr>
          <a:xfrm>
            <a:off x="3455250" y="344060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19" name="Google Shape;919;p20"/>
          <p:cNvSpPr txBox="1">
            <a:spLocks noGrp="1"/>
          </p:cNvSpPr>
          <p:nvPr>
            <p:ph type="subTitle" idx="5"/>
          </p:nvPr>
        </p:nvSpPr>
        <p:spPr>
          <a:xfrm>
            <a:off x="6190500" y="1786510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0" name="Google Shape;920;p20"/>
          <p:cNvSpPr txBox="1">
            <a:spLocks noGrp="1"/>
          </p:cNvSpPr>
          <p:nvPr>
            <p:ph type="subTitle" idx="6"/>
          </p:nvPr>
        </p:nvSpPr>
        <p:spPr>
          <a:xfrm>
            <a:off x="6190500" y="344060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1" name="Google Shape;921;p20"/>
          <p:cNvSpPr txBox="1">
            <a:spLocks noGrp="1"/>
          </p:cNvSpPr>
          <p:nvPr>
            <p:ph type="subTitle" idx="7"/>
          </p:nvPr>
        </p:nvSpPr>
        <p:spPr>
          <a:xfrm>
            <a:off x="720000" y="1455724"/>
            <a:ext cx="22335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922" name="Google Shape;922;p20"/>
          <p:cNvSpPr txBox="1">
            <a:spLocks noGrp="1"/>
          </p:cNvSpPr>
          <p:nvPr>
            <p:ph type="subTitle" idx="8"/>
          </p:nvPr>
        </p:nvSpPr>
        <p:spPr>
          <a:xfrm>
            <a:off x="3455250" y="1455724"/>
            <a:ext cx="2231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923" name="Google Shape;923;p20"/>
          <p:cNvSpPr txBox="1">
            <a:spLocks noGrp="1"/>
          </p:cNvSpPr>
          <p:nvPr>
            <p:ph type="subTitle" idx="9"/>
          </p:nvPr>
        </p:nvSpPr>
        <p:spPr>
          <a:xfrm>
            <a:off x="6190500" y="1455724"/>
            <a:ext cx="2231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924" name="Google Shape;924;p20"/>
          <p:cNvSpPr txBox="1">
            <a:spLocks noGrp="1"/>
          </p:cNvSpPr>
          <p:nvPr>
            <p:ph type="subTitle" idx="13"/>
          </p:nvPr>
        </p:nvSpPr>
        <p:spPr>
          <a:xfrm>
            <a:off x="720000" y="3106597"/>
            <a:ext cx="22335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925" name="Google Shape;925;p20"/>
          <p:cNvSpPr txBox="1">
            <a:spLocks noGrp="1"/>
          </p:cNvSpPr>
          <p:nvPr>
            <p:ph type="subTitle" idx="14"/>
          </p:nvPr>
        </p:nvSpPr>
        <p:spPr>
          <a:xfrm>
            <a:off x="3455250" y="3106603"/>
            <a:ext cx="2231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926" name="Google Shape;926;p20"/>
          <p:cNvSpPr txBox="1">
            <a:spLocks noGrp="1"/>
          </p:cNvSpPr>
          <p:nvPr>
            <p:ph type="subTitle" idx="15"/>
          </p:nvPr>
        </p:nvSpPr>
        <p:spPr>
          <a:xfrm>
            <a:off x="6190500" y="3106603"/>
            <a:ext cx="2231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grpSp>
        <p:nvGrpSpPr>
          <p:cNvPr id="927" name="Google Shape;927;p20"/>
          <p:cNvGrpSpPr/>
          <p:nvPr/>
        </p:nvGrpSpPr>
        <p:grpSpPr>
          <a:xfrm>
            <a:off x="7858599" y="1102"/>
            <a:ext cx="572360" cy="572678"/>
            <a:chOff x="7727534" y="1110"/>
            <a:chExt cx="703837" cy="704228"/>
          </a:xfrm>
        </p:grpSpPr>
        <p:sp>
          <p:nvSpPr>
            <p:cNvPr id="928" name="Google Shape;928;p20"/>
            <p:cNvSpPr/>
            <p:nvPr/>
          </p:nvSpPr>
          <p:spPr>
            <a:xfrm>
              <a:off x="7727534" y="1110"/>
              <a:ext cx="703837" cy="704228"/>
            </a:xfrm>
            <a:custGeom>
              <a:avLst/>
              <a:gdLst/>
              <a:ahLst/>
              <a:cxnLst/>
              <a:rect l="l" t="t" r="r" b="b"/>
              <a:pathLst>
                <a:path w="18024" h="18034" extrusionOk="0">
                  <a:moveTo>
                    <a:pt x="8818" y="0"/>
                  </a:moveTo>
                  <a:cubicBezTo>
                    <a:pt x="8004" y="0"/>
                    <a:pt x="7352" y="652"/>
                    <a:pt x="7352" y="1466"/>
                  </a:cubicBezTo>
                  <a:cubicBezTo>
                    <a:pt x="7352" y="2349"/>
                    <a:pt x="6628" y="2933"/>
                    <a:pt x="5873" y="2933"/>
                  </a:cubicBezTo>
                  <a:cubicBezTo>
                    <a:pt x="5513" y="2933"/>
                    <a:pt x="5146" y="2801"/>
                    <a:pt x="4847" y="2505"/>
                  </a:cubicBezTo>
                  <a:cubicBezTo>
                    <a:pt x="4562" y="2215"/>
                    <a:pt x="4188" y="2070"/>
                    <a:pt x="3812" y="2070"/>
                  </a:cubicBezTo>
                  <a:cubicBezTo>
                    <a:pt x="3437" y="2070"/>
                    <a:pt x="3060" y="2215"/>
                    <a:pt x="2770" y="2505"/>
                  </a:cubicBezTo>
                  <a:lnTo>
                    <a:pt x="2495" y="2780"/>
                  </a:lnTo>
                  <a:cubicBezTo>
                    <a:pt x="1925" y="3350"/>
                    <a:pt x="1925" y="4277"/>
                    <a:pt x="2495" y="4847"/>
                  </a:cubicBezTo>
                  <a:cubicBezTo>
                    <a:pt x="3422" y="5774"/>
                    <a:pt x="2770" y="7352"/>
                    <a:pt x="1467" y="7352"/>
                  </a:cubicBezTo>
                  <a:cubicBezTo>
                    <a:pt x="652" y="7352"/>
                    <a:pt x="0" y="8014"/>
                    <a:pt x="0" y="8818"/>
                  </a:cubicBezTo>
                  <a:lnTo>
                    <a:pt x="0" y="9205"/>
                  </a:lnTo>
                  <a:cubicBezTo>
                    <a:pt x="0" y="10020"/>
                    <a:pt x="652" y="10671"/>
                    <a:pt x="1467" y="10671"/>
                  </a:cubicBezTo>
                  <a:cubicBezTo>
                    <a:pt x="2770" y="10671"/>
                    <a:pt x="3422" y="12250"/>
                    <a:pt x="2495" y="13176"/>
                  </a:cubicBezTo>
                  <a:cubicBezTo>
                    <a:pt x="1925" y="13746"/>
                    <a:pt x="1925" y="14673"/>
                    <a:pt x="2495" y="15253"/>
                  </a:cubicBezTo>
                  <a:lnTo>
                    <a:pt x="2770" y="15528"/>
                  </a:lnTo>
                  <a:cubicBezTo>
                    <a:pt x="3060" y="15813"/>
                    <a:pt x="3437" y="15956"/>
                    <a:pt x="3812" y="15956"/>
                  </a:cubicBezTo>
                  <a:cubicBezTo>
                    <a:pt x="4188" y="15956"/>
                    <a:pt x="4562" y="15813"/>
                    <a:pt x="4847" y="15528"/>
                  </a:cubicBezTo>
                  <a:cubicBezTo>
                    <a:pt x="5148" y="15228"/>
                    <a:pt x="5516" y="15094"/>
                    <a:pt x="5877" y="15094"/>
                  </a:cubicBezTo>
                  <a:cubicBezTo>
                    <a:pt x="6631" y="15094"/>
                    <a:pt x="7352" y="15679"/>
                    <a:pt x="7352" y="16567"/>
                  </a:cubicBezTo>
                  <a:cubicBezTo>
                    <a:pt x="7352" y="17371"/>
                    <a:pt x="8004" y="18033"/>
                    <a:pt x="8818" y="18033"/>
                  </a:cubicBezTo>
                  <a:lnTo>
                    <a:pt x="9205" y="18033"/>
                  </a:lnTo>
                  <a:cubicBezTo>
                    <a:pt x="10010" y="18033"/>
                    <a:pt x="10672" y="17371"/>
                    <a:pt x="10672" y="16567"/>
                  </a:cubicBezTo>
                  <a:cubicBezTo>
                    <a:pt x="10672" y="15679"/>
                    <a:pt x="11393" y="15094"/>
                    <a:pt x="12146" y="15094"/>
                  </a:cubicBezTo>
                  <a:cubicBezTo>
                    <a:pt x="12508" y="15094"/>
                    <a:pt x="12876" y="15228"/>
                    <a:pt x="13177" y="15528"/>
                  </a:cubicBezTo>
                  <a:cubicBezTo>
                    <a:pt x="13462" y="15813"/>
                    <a:pt x="13836" y="15956"/>
                    <a:pt x="14210" y="15956"/>
                  </a:cubicBezTo>
                  <a:cubicBezTo>
                    <a:pt x="14584" y="15956"/>
                    <a:pt x="14958" y="15813"/>
                    <a:pt x="15244" y="15528"/>
                  </a:cubicBezTo>
                  <a:lnTo>
                    <a:pt x="15518" y="15253"/>
                  </a:lnTo>
                  <a:cubicBezTo>
                    <a:pt x="16099" y="14673"/>
                    <a:pt x="16099" y="13746"/>
                    <a:pt x="15518" y="13176"/>
                  </a:cubicBezTo>
                  <a:cubicBezTo>
                    <a:pt x="14602" y="12250"/>
                    <a:pt x="15254" y="10671"/>
                    <a:pt x="16557" y="10671"/>
                  </a:cubicBezTo>
                  <a:cubicBezTo>
                    <a:pt x="17372" y="10671"/>
                    <a:pt x="18023" y="10020"/>
                    <a:pt x="18023" y="9205"/>
                  </a:cubicBezTo>
                  <a:lnTo>
                    <a:pt x="18023" y="8818"/>
                  </a:lnTo>
                  <a:cubicBezTo>
                    <a:pt x="18023" y="8014"/>
                    <a:pt x="17372" y="7352"/>
                    <a:pt x="16557" y="7352"/>
                  </a:cubicBezTo>
                  <a:cubicBezTo>
                    <a:pt x="15254" y="7352"/>
                    <a:pt x="14602" y="5774"/>
                    <a:pt x="15518" y="4847"/>
                  </a:cubicBezTo>
                  <a:cubicBezTo>
                    <a:pt x="16099" y="4277"/>
                    <a:pt x="16099" y="3350"/>
                    <a:pt x="15518" y="2780"/>
                  </a:cubicBezTo>
                  <a:lnTo>
                    <a:pt x="15244" y="2505"/>
                  </a:lnTo>
                  <a:cubicBezTo>
                    <a:pt x="14958" y="2215"/>
                    <a:pt x="14584" y="2070"/>
                    <a:pt x="14210" y="2070"/>
                  </a:cubicBezTo>
                  <a:cubicBezTo>
                    <a:pt x="13836" y="2070"/>
                    <a:pt x="13462" y="2215"/>
                    <a:pt x="13177" y="2505"/>
                  </a:cubicBezTo>
                  <a:cubicBezTo>
                    <a:pt x="12878" y="2801"/>
                    <a:pt x="12511" y="2933"/>
                    <a:pt x="12151" y="2933"/>
                  </a:cubicBezTo>
                  <a:cubicBezTo>
                    <a:pt x="11396" y="2933"/>
                    <a:pt x="10672" y="2349"/>
                    <a:pt x="10672" y="1466"/>
                  </a:cubicBezTo>
                  <a:cubicBezTo>
                    <a:pt x="10672" y="652"/>
                    <a:pt x="10010" y="0"/>
                    <a:pt x="9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0"/>
            <p:cNvSpPr/>
            <p:nvPr/>
          </p:nvSpPr>
          <p:spPr>
            <a:xfrm>
              <a:off x="8024158" y="297734"/>
              <a:ext cx="110590" cy="110551"/>
            </a:xfrm>
            <a:custGeom>
              <a:avLst/>
              <a:gdLst/>
              <a:ahLst/>
              <a:cxnLst/>
              <a:rect l="l" t="t" r="r" b="b"/>
              <a:pathLst>
                <a:path w="2832" h="2831" extrusionOk="0">
                  <a:moveTo>
                    <a:pt x="1416" y="0"/>
                  </a:moveTo>
                  <a:cubicBezTo>
                    <a:pt x="1131" y="632"/>
                    <a:pt x="622" y="1130"/>
                    <a:pt x="1" y="1416"/>
                  </a:cubicBezTo>
                  <a:cubicBezTo>
                    <a:pt x="622" y="1701"/>
                    <a:pt x="1131" y="2210"/>
                    <a:pt x="1416" y="2831"/>
                  </a:cubicBezTo>
                  <a:cubicBezTo>
                    <a:pt x="1701" y="2210"/>
                    <a:pt x="2200" y="1701"/>
                    <a:pt x="2831" y="1416"/>
                  </a:cubicBezTo>
                  <a:cubicBezTo>
                    <a:pt x="2200" y="1130"/>
                    <a:pt x="1701" y="632"/>
                    <a:pt x="14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0"/>
            <p:cNvSpPr/>
            <p:nvPr/>
          </p:nvSpPr>
          <p:spPr>
            <a:xfrm>
              <a:off x="7895332" y="297734"/>
              <a:ext cx="110590" cy="110551"/>
            </a:xfrm>
            <a:custGeom>
              <a:avLst/>
              <a:gdLst/>
              <a:ahLst/>
              <a:cxnLst/>
              <a:rect l="l" t="t" r="r" b="b"/>
              <a:pathLst>
                <a:path w="2832" h="2831" extrusionOk="0">
                  <a:moveTo>
                    <a:pt x="1416" y="0"/>
                  </a:moveTo>
                  <a:cubicBezTo>
                    <a:pt x="1131" y="632"/>
                    <a:pt x="622" y="1130"/>
                    <a:pt x="0" y="1416"/>
                  </a:cubicBezTo>
                  <a:cubicBezTo>
                    <a:pt x="622" y="1701"/>
                    <a:pt x="1131" y="2210"/>
                    <a:pt x="1416" y="2831"/>
                  </a:cubicBezTo>
                  <a:cubicBezTo>
                    <a:pt x="1701" y="2210"/>
                    <a:pt x="2200" y="1701"/>
                    <a:pt x="2831" y="1416"/>
                  </a:cubicBezTo>
                  <a:cubicBezTo>
                    <a:pt x="2200" y="1130"/>
                    <a:pt x="1701" y="632"/>
                    <a:pt x="14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0"/>
            <p:cNvSpPr/>
            <p:nvPr/>
          </p:nvSpPr>
          <p:spPr>
            <a:xfrm>
              <a:off x="8168877" y="297734"/>
              <a:ext cx="110590" cy="110551"/>
            </a:xfrm>
            <a:custGeom>
              <a:avLst/>
              <a:gdLst/>
              <a:ahLst/>
              <a:cxnLst/>
              <a:rect l="l" t="t" r="r" b="b"/>
              <a:pathLst>
                <a:path w="2832" h="2831" extrusionOk="0">
                  <a:moveTo>
                    <a:pt x="1416" y="0"/>
                  </a:moveTo>
                  <a:cubicBezTo>
                    <a:pt x="1131" y="632"/>
                    <a:pt x="632" y="1130"/>
                    <a:pt x="1" y="1416"/>
                  </a:cubicBezTo>
                  <a:cubicBezTo>
                    <a:pt x="632" y="1701"/>
                    <a:pt x="1131" y="2210"/>
                    <a:pt x="1416" y="2831"/>
                  </a:cubicBezTo>
                  <a:cubicBezTo>
                    <a:pt x="1701" y="2210"/>
                    <a:pt x="2211" y="1701"/>
                    <a:pt x="2832" y="1416"/>
                  </a:cubicBezTo>
                  <a:cubicBezTo>
                    <a:pt x="2211" y="1130"/>
                    <a:pt x="1701" y="632"/>
                    <a:pt x="14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0"/>
            <p:cNvSpPr/>
            <p:nvPr/>
          </p:nvSpPr>
          <p:spPr>
            <a:xfrm>
              <a:off x="8024158" y="414610"/>
              <a:ext cx="110590" cy="110590"/>
            </a:xfrm>
            <a:custGeom>
              <a:avLst/>
              <a:gdLst/>
              <a:ahLst/>
              <a:cxnLst/>
              <a:rect l="l" t="t" r="r" b="b"/>
              <a:pathLst>
                <a:path w="2832" h="2832" extrusionOk="0">
                  <a:moveTo>
                    <a:pt x="1416" y="1"/>
                  </a:moveTo>
                  <a:cubicBezTo>
                    <a:pt x="1131" y="622"/>
                    <a:pt x="622" y="1131"/>
                    <a:pt x="1" y="1416"/>
                  </a:cubicBezTo>
                  <a:cubicBezTo>
                    <a:pt x="622" y="1701"/>
                    <a:pt x="1131" y="2200"/>
                    <a:pt x="1416" y="2832"/>
                  </a:cubicBezTo>
                  <a:cubicBezTo>
                    <a:pt x="1701" y="2200"/>
                    <a:pt x="2200" y="1701"/>
                    <a:pt x="2831" y="1416"/>
                  </a:cubicBezTo>
                  <a:cubicBezTo>
                    <a:pt x="2200" y="1131"/>
                    <a:pt x="1701" y="622"/>
                    <a:pt x="1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0"/>
            <p:cNvSpPr/>
            <p:nvPr/>
          </p:nvSpPr>
          <p:spPr>
            <a:xfrm>
              <a:off x="8024158" y="181208"/>
              <a:ext cx="110590" cy="110590"/>
            </a:xfrm>
            <a:custGeom>
              <a:avLst/>
              <a:gdLst/>
              <a:ahLst/>
              <a:cxnLst/>
              <a:rect l="l" t="t" r="r" b="b"/>
              <a:pathLst>
                <a:path w="2832" h="2832" extrusionOk="0">
                  <a:moveTo>
                    <a:pt x="1416" y="1"/>
                  </a:moveTo>
                  <a:cubicBezTo>
                    <a:pt x="1131" y="622"/>
                    <a:pt x="622" y="1131"/>
                    <a:pt x="1" y="1416"/>
                  </a:cubicBezTo>
                  <a:cubicBezTo>
                    <a:pt x="622" y="1701"/>
                    <a:pt x="1131" y="2200"/>
                    <a:pt x="1416" y="2831"/>
                  </a:cubicBezTo>
                  <a:cubicBezTo>
                    <a:pt x="1701" y="2200"/>
                    <a:pt x="2200" y="1701"/>
                    <a:pt x="2831" y="1416"/>
                  </a:cubicBezTo>
                  <a:cubicBezTo>
                    <a:pt x="2200" y="1131"/>
                    <a:pt x="1701" y="622"/>
                    <a:pt x="1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99862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"/>
          <p:cNvSpPr/>
          <p:nvPr/>
        </p:nvSpPr>
        <p:spPr>
          <a:xfrm>
            <a:off x="7031388" y="4435025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5"/>
          <p:cNvSpPr/>
          <p:nvPr/>
        </p:nvSpPr>
        <p:spPr>
          <a:xfrm rot="5400000">
            <a:off x="6327199" y="4435025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5"/>
          <p:cNvSpPr/>
          <p:nvPr/>
        </p:nvSpPr>
        <p:spPr>
          <a:xfrm>
            <a:off x="7745974" y="396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0" y="1"/>
                </a:moveTo>
                <a:lnTo>
                  <a:pt x="0" y="18003"/>
                </a:lnTo>
                <a:cubicBezTo>
                  <a:pt x="4969" y="18003"/>
                  <a:pt x="9002" y="13971"/>
                  <a:pt x="9002" y="9002"/>
                </a:cubicBezTo>
                <a:cubicBezTo>
                  <a:pt x="9002" y="4033"/>
                  <a:pt x="496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"/>
          <p:cNvSpPr/>
          <p:nvPr/>
        </p:nvSpPr>
        <p:spPr>
          <a:xfrm>
            <a:off x="8099064" y="396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9002" y="1"/>
                </a:moveTo>
                <a:cubicBezTo>
                  <a:pt x="4033" y="1"/>
                  <a:pt x="0" y="4033"/>
                  <a:pt x="0" y="9002"/>
                </a:cubicBezTo>
                <a:cubicBezTo>
                  <a:pt x="0" y="13981"/>
                  <a:pt x="4033" y="18003"/>
                  <a:pt x="9002" y="18003"/>
                </a:cubicBezTo>
                <a:lnTo>
                  <a:pt x="90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5"/>
          <p:cNvSpPr/>
          <p:nvPr/>
        </p:nvSpPr>
        <p:spPr>
          <a:xfrm>
            <a:off x="8031078" y="284719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5"/>
          <p:cNvSpPr/>
          <p:nvPr/>
        </p:nvSpPr>
        <p:spPr>
          <a:xfrm>
            <a:off x="7880384" y="284719"/>
            <a:ext cx="134801" cy="134801"/>
          </a:xfrm>
          <a:custGeom>
            <a:avLst/>
            <a:gdLst/>
            <a:ahLst/>
            <a:cxnLst/>
            <a:rect l="l" t="t" r="r" b="b"/>
            <a:pathLst>
              <a:path w="345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77" y="2688"/>
                  <a:pt x="2688" y="2077"/>
                  <a:pt x="3452" y="1721"/>
                </a:cubicBezTo>
                <a:cubicBezTo>
                  <a:pt x="2688" y="1375"/>
                  <a:pt x="207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5"/>
          <p:cNvSpPr/>
          <p:nvPr/>
        </p:nvSpPr>
        <p:spPr>
          <a:xfrm>
            <a:off x="8179390" y="284719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5"/>
          <p:cNvSpPr/>
          <p:nvPr/>
        </p:nvSpPr>
        <p:spPr>
          <a:xfrm>
            <a:off x="8448977" y="704194"/>
            <a:ext cx="704618" cy="704618"/>
          </a:xfrm>
          <a:custGeom>
            <a:avLst/>
            <a:gdLst/>
            <a:ahLst/>
            <a:cxnLst/>
            <a:rect l="l" t="t" r="r" b="b"/>
            <a:pathLst>
              <a:path w="18044" h="18044" extrusionOk="0">
                <a:moveTo>
                  <a:pt x="0" y="0"/>
                </a:moveTo>
                <a:lnTo>
                  <a:pt x="0" y="18044"/>
                </a:lnTo>
                <a:lnTo>
                  <a:pt x="18044" y="18044"/>
                </a:lnTo>
                <a:lnTo>
                  <a:pt x="1804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"/>
          <p:cNvSpPr/>
          <p:nvPr/>
        </p:nvSpPr>
        <p:spPr>
          <a:xfrm>
            <a:off x="9017584" y="12886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57"/>
                  <a:pt x="0" y="805"/>
                </a:cubicBezTo>
                <a:cubicBezTo>
                  <a:pt x="0" y="1243"/>
                  <a:pt x="367" y="1609"/>
                  <a:pt x="805" y="1609"/>
                </a:cubicBezTo>
                <a:cubicBezTo>
                  <a:pt x="1253" y="1609"/>
                  <a:pt x="1609" y="1243"/>
                  <a:pt x="1609" y="805"/>
                </a:cubicBezTo>
                <a:cubicBezTo>
                  <a:pt x="1609" y="35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5"/>
          <p:cNvSpPr/>
          <p:nvPr/>
        </p:nvSpPr>
        <p:spPr>
          <a:xfrm>
            <a:off x="9017584" y="1183337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67" y="0"/>
                  <a:pt x="0" y="357"/>
                  <a:pt x="0" y="805"/>
                </a:cubicBezTo>
                <a:cubicBezTo>
                  <a:pt x="0" y="1242"/>
                  <a:pt x="367" y="1609"/>
                  <a:pt x="805" y="1609"/>
                </a:cubicBezTo>
                <a:cubicBezTo>
                  <a:pt x="1253" y="1609"/>
                  <a:pt x="1609" y="1242"/>
                  <a:pt x="1609" y="805"/>
                </a:cubicBezTo>
                <a:cubicBezTo>
                  <a:pt x="1609" y="35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5"/>
          <p:cNvSpPr/>
          <p:nvPr/>
        </p:nvSpPr>
        <p:spPr>
          <a:xfrm>
            <a:off x="9017584" y="1077551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5"/>
          <p:cNvSpPr/>
          <p:nvPr/>
        </p:nvSpPr>
        <p:spPr>
          <a:xfrm>
            <a:off x="9017584" y="9721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67" y="0"/>
                  <a:pt x="0" y="367"/>
                  <a:pt x="0" y="805"/>
                </a:cubicBezTo>
                <a:cubicBezTo>
                  <a:pt x="0" y="1253"/>
                  <a:pt x="36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5"/>
          <p:cNvSpPr/>
          <p:nvPr/>
        </p:nvSpPr>
        <p:spPr>
          <a:xfrm>
            <a:off x="9017584" y="866837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67" y="0"/>
                  <a:pt x="0" y="356"/>
                  <a:pt x="0" y="804"/>
                </a:cubicBezTo>
                <a:cubicBezTo>
                  <a:pt x="0" y="1252"/>
                  <a:pt x="36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5"/>
          <p:cNvSpPr/>
          <p:nvPr/>
        </p:nvSpPr>
        <p:spPr>
          <a:xfrm>
            <a:off x="9017584" y="761441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5"/>
          <p:cNvSpPr/>
          <p:nvPr/>
        </p:nvSpPr>
        <p:spPr>
          <a:xfrm>
            <a:off x="8893912" y="12886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09" y="1243"/>
                  <a:pt x="1609" y="805"/>
                </a:cubicBezTo>
                <a:cubicBezTo>
                  <a:pt x="1609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5"/>
          <p:cNvSpPr/>
          <p:nvPr/>
        </p:nvSpPr>
        <p:spPr>
          <a:xfrm>
            <a:off x="8893912" y="1183337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09" y="1242"/>
                  <a:pt x="1609" y="805"/>
                </a:cubicBezTo>
                <a:cubicBezTo>
                  <a:pt x="1609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5"/>
          <p:cNvSpPr/>
          <p:nvPr/>
        </p:nvSpPr>
        <p:spPr>
          <a:xfrm>
            <a:off x="8893912" y="1077551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5"/>
          <p:cNvSpPr/>
          <p:nvPr/>
        </p:nvSpPr>
        <p:spPr>
          <a:xfrm>
            <a:off x="8893912" y="9721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9" y="1253"/>
                  <a:pt x="1609" y="805"/>
                </a:cubicBezTo>
                <a:cubicBezTo>
                  <a:pt x="1609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5"/>
          <p:cNvSpPr/>
          <p:nvPr/>
        </p:nvSpPr>
        <p:spPr>
          <a:xfrm>
            <a:off x="8893912" y="866837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9" y="1252"/>
                  <a:pt x="1609" y="804"/>
                </a:cubicBezTo>
                <a:cubicBezTo>
                  <a:pt x="1609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5"/>
          <p:cNvSpPr/>
          <p:nvPr/>
        </p:nvSpPr>
        <p:spPr>
          <a:xfrm>
            <a:off x="8893912" y="761441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5"/>
          <p:cNvSpPr/>
          <p:nvPr/>
        </p:nvSpPr>
        <p:spPr>
          <a:xfrm>
            <a:off x="8769850" y="12886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53" y="1609"/>
                  <a:pt x="1609" y="1243"/>
                  <a:pt x="1609" y="805"/>
                </a:cubicBezTo>
                <a:cubicBezTo>
                  <a:pt x="1609" y="35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5"/>
          <p:cNvSpPr/>
          <p:nvPr/>
        </p:nvSpPr>
        <p:spPr>
          <a:xfrm>
            <a:off x="8769850" y="1183337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53" y="1609"/>
                  <a:pt x="1609" y="1242"/>
                  <a:pt x="1609" y="805"/>
                </a:cubicBezTo>
                <a:cubicBezTo>
                  <a:pt x="1609" y="35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5"/>
          <p:cNvSpPr/>
          <p:nvPr/>
        </p:nvSpPr>
        <p:spPr>
          <a:xfrm>
            <a:off x="8769850" y="1077551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5"/>
          <p:cNvSpPr/>
          <p:nvPr/>
        </p:nvSpPr>
        <p:spPr>
          <a:xfrm>
            <a:off x="8769850" y="9721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5"/>
          <p:cNvSpPr/>
          <p:nvPr/>
        </p:nvSpPr>
        <p:spPr>
          <a:xfrm>
            <a:off x="8769850" y="866837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5"/>
          <p:cNvSpPr/>
          <p:nvPr/>
        </p:nvSpPr>
        <p:spPr>
          <a:xfrm>
            <a:off x="8769850" y="761441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5"/>
          <p:cNvSpPr/>
          <p:nvPr/>
        </p:nvSpPr>
        <p:spPr>
          <a:xfrm>
            <a:off x="8646179" y="1288694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00" y="1243"/>
                  <a:pt x="1600" y="805"/>
                </a:cubicBezTo>
                <a:cubicBezTo>
                  <a:pt x="160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5"/>
          <p:cNvSpPr/>
          <p:nvPr/>
        </p:nvSpPr>
        <p:spPr>
          <a:xfrm>
            <a:off x="8646179" y="1183337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00" y="1242"/>
                  <a:pt x="1600" y="805"/>
                </a:cubicBezTo>
                <a:cubicBezTo>
                  <a:pt x="160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5"/>
          <p:cNvSpPr/>
          <p:nvPr/>
        </p:nvSpPr>
        <p:spPr>
          <a:xfrm>
            <a:off x="8646179" y="1077551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5"/>
          <p:cNvSpPr/>
          <p:nvPr/>
        </p:nvSpPr>
        <p:spPr>
          <a:xfrm>
            <a:off x="8646179" y="972194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0" y="1253"/>
                  <a:pt x="1600" y="805"/>
                </a:cubicBezTo>
                <a:cubicBezTo>
                  <a:pt x="160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5"/>
          <p:cNvSpPr/>
          <p:nvPr/>
        </p:nvSpPr>
        <p:spPr>
          <a:xfrm>
            <a:off x="8646179" y="866837"/>
            <a:ext cx="62480" cy="62831"/>
          </a:xfrm>
          <a:custGeom>
            <a:avLst/>
            <a:gdLst/>
            <a:ahLst/>
            <a:cxnLst/>
            <a:rect l="l" t="t" r="r" b="b"/>
            <a:pathLst>
              <a:path w="160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0" y="1252"/>
                  <a:pt x="1600" y="804"/>
                </a:cubicBezTo>
                <a:cubicBezTo>
                  <a:pt x="160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5"/>
          <p:cNvSpPr/>
          <p:nvPr/>
        </p:nvSpPr>
        <p:spPr>
          <a:xfrm>
            <a:off x="8646179" y="761441"/>
            <a:ext cx="62480" cy="62871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5"/>
          <p:cNvSpPr/>
          <p:nvPr/>
        </p:nvSpPr>
        <p:spPr>
          <a:xfrm>
            <a:off x="8522117" y="12886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10" y="1243"/>
                  <a:pt x="1610" y="805"/>
                </a:cubicBezTo>
                <a:cubicBezTo>
                  <a:pt x="161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5"/>
          <p:cNvSpPr/>
          <p:nvPr/>
        </p:nvSpPr>
        <p:spPr>
          <a:xfrm>
            <a:off x="8522117" y="1183337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10" y="1242"/>
                  <a:pt x="1610" y="805"/>
                </a:cubicBezTo>
                <a:cubicBezTo>
                  <a:pt x="161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5"/>
          <p:cNvSpPr/>
          <p:nvPr/>
        </p:nvSpPr>
        <p:spPr>
          <a:xfrm>
            <a:off x="8522117" y="1077551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5"/>
          <p:cNvSpPr/>
          <p:nvPr/>
        </p:nvSpPr>
        <p:spPr>
          <a:xfrm>
            <a:off x="8522117" y="972194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10" y="1253"/>
                  <a:pt x="1610" y="805"/>
                </a:cubicBezTo>
                <a:cubicBezTo>
                  <a:pt x="161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5"/>
          <p:cNvSpPr/>
          <p:nvPr/>
        </p:nvSpPr>
        <p:spPr>
          <a:xfrm>
            <a:off x="8522117" y="866837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10" y="1252"/>
                  <a:pt x="1610" y="804"/>
                </a:cubicBezTo>
                <a:cubicBezTo>
                  <a:pt x="161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5"/>
          <p:cNvSpPr/>
          <p:nvPr/>
        </p:nvSpPr>
        <p:spPr>
          <a:xfrm>
            <a:off x="8522117" y="761441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5"/>
          <p:cNvSpPr/>
          <p:nvPr/>
        </p:nvSpPr>
        <p:spPr>
          <a:xfrm rot="10800000">
            <a:off x="8448585" y="4433583"/>
            <a:ext cx="704228" cy="704228"/>
          </a:xfrm>
          <a:custGeom>
            <a:avLst/>
            <a:gdLst/>
            <a:ahLst/>
            <a:cxnLst/>
            <a:rect l="l" t="t" r="r" b="b"/>
            <a:pathLst>
              <a:path w="18034" h="18034" extrusionOk="0">
                <a:moveTo>
                  <a:pt x="0" y="0"/>
                </a:moveTo>
                <a:lnTo>
                  <a:pt x="0" y="18033"/>
                </a:lnTo>
                <a:lnTo>
                  <a:pt x="18033" y="18033"/>
                </a:ln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5"/>
          <p:cNvSpPr/>
          <p:nvPr/>
        </p:nvSpPr>
        <p:spPr>
          <a:xfrm rot="10800000">
            <a:off x="8448585" y="4433192"/>
            <a:ext cx="352348" cy="352309"/>
          </a:xfrm>
          <a:custGeom>
            <a:avLst/>
            <a:gdLst/>
            <a:ahLst/>
            <a:cxnLst/>
            <a:rect l="l" t="t" r="r" b="b"/>
            <a:pathLst>
              <a:path w="9023" h="9022" extrusionOk="0">
                <a:moveTo>
                  <a:pt x="1060" y="0"/>
                </a:moveTo>
                <a:cubicBezTo>
                  <a:pt x="479" y="0"/>
                  <a:pt x="1" y="468"/>
                  <a:pt x="1" y="1059"/>
                </a:cubicBezTo>
                <a:lnTo>
                  <a:pt x="1" y="7953"/>
                </a:lnTo>
                <a:cubicBezTo>
                  <a:pt x="1" y="8543"/>
                  <a:pt x="479" y="9022"/>
                  <a:pt x="1060" y="9022"/>
                </a:cubicBezTo>
                <a:lnTo>
                  <a:pt x="7953" y="9022"/>
                </a:lnTo>
                <a:cubicBezTo>
                  <a:pt x="8544" y="9022"/>
                  <a:pt x="9022" y="8543"/>
                  <a:pt x="9022" y="7953"/>
                </a:cubicBezTo>
                <a:lnTo>
                  <a:pt x="9022" y="1059"/>
                </a:lnTo>
                <a:cubicBezTo>
                  <a:pt x="9022" y="468"/>
                  <a:pt x="8544" y="0"/>
                  <a:pt x="795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5"/>
          <p:cNvSpPr/>
          <p:nvPr/>
        </p:nvSpPr>
        <p:spPr>
          <a:xfrm rot="10800000">
            <a:off x="8801675" y="4786282"/>
            <a:ext cx="351138" cy="351528"/>
          </a:xfrm>
          <a:custGeom>
            <a:avLst/>
            <a:gdLst/>
            <a:ahLst/>
            <a:cxnLst/>
            <a:rect l="l" t="t" r="r" b="b"/>
            <a:pathLst>
              <a:path w="8992" h="9002" extrusionOk="0">
                <a:moveTo>
                  <a:pt x="0" y="0"/>
                </a:moveTo>
                <a:lnTo>
                  <a:pt x="0" y="9002"/>
                </a:lnTo>
                <a:lnTo>
                  <a:pt x="7046" y="9002"/>
                </a:lnTo>
                <a:cubicBezTo>
                  <a:pt x="8116" y="9002"/>
                  <a:pt x="8991" y="8126"/>
                  <a:pt x="8991" y="7057"/>
                </a:cubicBezTo>
                <a:lnTo>
                  <a:pt x="899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8448563" y="3728594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/>
          <p:nvPr/>
        </p:nvSpPr>
        <p:spPr>
          <a:xfrm>
            <a:off x="8414785" y="3729492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5"/>
          <p:cNvSpPr/>
          <p:nvPr/>
        </p:nvSpPr>
        <p:spPr>
          <a:xfrm>
            <a:off x="8569853" y="3850664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5"/>
          <p:cNvSpPr/>
          <p:nvPr/>
        </p:nvSpPr>
        <p:spPr>
          <a:xfrm>
            <a:off x="8459401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5"/>
          <p:cNvSpPr/>
          <p:nvPr/>
        </p:nvSpPr>
        <p:spPr>
          <a:xfrm>
            <a:off x="8480879" y="352716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5"/>
          <p:cNvSpPr/>
          <p:nvPr/>
        </p:nvSpPr>
        <p:spPr>
          <a:xfrm>
            <a:off x="8541719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5"/>
          <p:cNvSpPr/>
          <p:nvPr/>
        </p:nvSpPr>
        <p:spPr>
          <a:xfrm>
            <a:off x="8635166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5"/>
          <p:cNvSpPr/>
          <p:nvPr/>
        </p:nvSpPr>
        <p:spPr>
          <a:xfrm>
            <a:off x="8750090" y="352716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5"/>
          <p:cNvSpPr/>
          <p:nvPr/>
        </p:nvSpPr>
        <p:spPr>
          <a:xfrm>
            <a:off x="8810930" y="352716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5"/>
          <p:cNvSpPr/>
          <p:nvPr/>
        </p:nvSpPr>
        <p:spPr>
          <a:xfrm>
            <a:off x="8810930" y="35271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5"/>
          <p:cNvSpPr/>
          <p:nvPr/>
        </p:nvSpPr>
        <p:spPr>
          <a:xfrm>
            <a:off x="8810930" y="35271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5"/>
          <p:cNvSpPr/>
          <p:nvPr/>
        </p:nvSpPr>
        <p:spPr>
          <a:xfrm>
            <a:off x="8810930" y="352716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5"/>
          <p:cNvSpPr/>
          <p:nvPr/>
        </p:nvSpPr>
        <p:spPr>
          <a:xfrm>
            <a:off x="8810930" y="352716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5"/>
          <p:cNvSpPr/>
          <p:nvPr/>
        </p:nvSpPr>
        <p:spPr>
          <a:xfrm>
            <a:off x="8810930" y="232208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5"/>
          <p:cNvSpPr/>
          <p:nvPr/>
        </p:nvSpPr>
        <p:spPr>
          <a:xfrm>
            <a:off x="8810930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5"/>
          <p:cNvSpPr/>
          <p:nvPr/>
        </p:nvSpPr>
        <p:spPr>
          <a:xfrm>
            <a:off x="8810930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5"/>
          <p:cNvSpPr/>
          <p:nvPr/>
        </p:nvSpPr>
        <p:spPr>
          <a:xfrm>
            <a:off x="8810930" y="6382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5"/>
          <p:cNvSpPr/>
          <p:nvPr/>
        </p:nvSpPr>
        <p:spPr>
          <a:xfrm>
            <a:off x="8750090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1025" cap="flat" cmpd="sng">
            <a:solidFill>
              <a:srgbClr val="262B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5"/>
          <p:cNvSpPr/>
          <p:nvPr/>
        </p:nvSpPr>
        <p:spPr>
          <a:xfrm>
            <a:off x="8750090" y="6382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5"/>
          <p:cNvSpPr/>
          <p:nvPr/>
        </p:nvSpPr>
        <p:spPr>
          <a:xfrm>
            <a:off x="8635166" y="48126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5"/>
          <p:cNvSpPr/>
          <p:nvPr/>
        </p:nvSpPr>
        <p:spPr>
          <a:xfrm>
            <a:off x="8541719" y="126460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5"/>
          <p:cNvSpPr/>
          <p:nvPr/>
        </p:nvSpPr>
        <p:spPr>
          <a:xfrm>
            <a:off x="8480879" y="232208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5"/>
          <p:cNvSpPr/>
          <p:nvPr/>
        </p:nvSpPr>
        <p:spPr>
          <a:xfrm rot="5400000">
            <a:off x="8623419" y="3200116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5"/>
          <p:cNvSpPr/>
          <p:nvPr/>
        </p:nvSpPr>
        <p:spPr>
          <a:xfrm rot="5400000" flipH="1">
            <a:off x="7745584" y="704387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5"/>
          <p:cNvSpPr/>
          <p:nvPr/>
        </p:nvSpPr>
        <p:spPr>
          <a:xfrm rot="5400000" flipH="1">
            <a:off x="8097874" y="704758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5"/>
          <p:cNvSpPr/>
          <p:nvPr/>
        </p:nvSpPr>
        <p:spPr>
          <a:xfrm rot="5400000" flipH="1">
            <a:off x="8098264" y="1056676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5"/>
          <p:cNvSpPr/>
          <p:nvPr/>
        </p:nvSpPr>
        <p:spPr>
          <a:xfrm>
            <a:off x="7735577" y="4435025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5"/>
          <p:cNvSpPr/>
          <p:nvPr/>
        </p:nvSpPr>
        <p:spPr>
          <a:xfrm>
            <a:off x="7735577" y="449625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5"/>
          <p:cNvSpPr/>
          <p:nvPr/>
        </p:nvSpPr>
        <p:spPr>
          <a:xfrm>
            <a:off x="7735577" y="4557486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5"/>
          <p:cNvSpPr/>
          <p:nvPr/>
        </p:nvSpPr>
        <p:spPr>
          <a:xfrm>
            <a:off x="7735577" y="461871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5"/>
          <p:cNvSpPr/>
          <p:nvPr/>
        </p:nvSpPr>
        <p:spPr>
          <a:xfrm>
            <a:off x="7735577" y="467994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5"/>
          <p:cNvSpPr/>
          <p:nvPr/>
        </p:nvSpPr>
        <p:spPr>
          <a:xfrm>
            <a:off x="7735577" y="474117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5"/>
          <p:cNvSpPr/>
          <p:nvPr/>
        </p:nvSpPr>
        <p:spPr>
          <a:xfrm>
            <a:off x="7735577" y="480244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5"/>
          <p:cNvSpPr/>
          <p:nvPr/>
        </p:nvSpPr>
        <p:spPr>
          <a:xfrm>
            <a:off x="7735577" y="4863677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5"/>
          <p:cNvSpPr/>
          <p:nvPr/>
        </p:nvSpPr>
        <p:spPr>
          <a:xfrm>
            <a:off x="7735577" y="492490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5"/>
          <p:cNvSpPr/>
          <p:nvPr/>
        </p:nvSpPr>
        <p:spPr>
          <a:xfrm>
            <a:off x="7735577" y="4986138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5"/>
          <p:cNvSpPr/>
          <p:nvPr/>
        </p:nvSpPr>
        <p:spPr>
          <a:xfrm>
            <a:off x="7735577" y="5047369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5"/>
          <p:cNvSpPr/>
          <p:nvPr/>
        </p:nvSpPr>
        <p:spPr>
          <a:xfrm>
            <a:off x="7735577" y="5108989"/>
            <a:ext cx="704228" cy="30264"/>
          </a:xfrm>
          <a:custGeom>
            <a:avLst/>
            <a:gdLst/>
            <a:ahLst/>
            <a:cxnLst/>
            <a:rect l="l" t="t" r="r" b="b"/>
            <a:pathLst>
              <a:path w="18034" h="775" extrusionOk="0">
                <a:moveTo>
                  <a:pt x="1" y="1"/>
                </a:moveTo>
                <a:lnTo>
                  <a:pt x="1" y="774"/>
                </a:lnTo>
                <a:lnTo>
                  <a:pt x="18034" y="774"/>
                </a:lnTo>
                <a:lnTo>
                  <a:pt x="180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5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5"/>
          <p:cNvSpPr/>
          <p:nvPr/>
        </p:nvSpPr>
        <p:spPr>
          <a:xfrm>
            <a:off x="7034887" y="-4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5"/>
          <p:cNvSpPr/>
          <p:nvPr/>
        </p:nvSpPr>
        <p:spPr>
          <a:xfrm>
            <a:off x="7034887" y="6122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5"/>
          <p:cNvSpPr/>
          <p:nvPr/>
        </p:nvSpPr>
        <p:spPr>
          <a:xfrm>
            <a:off x="7034887" y="12245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5"/>
          <p:cNvSpPr/>
          <p:nvPr/>
        </p:nvSpPr>
        <p:spPr>
          <a:xfrm>
            <a:off x="7034887" y="18368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5"/>
          <p:cNvSpPr/>
          <p:nvPr/>
        </p:nvSpPr>
        <p:spPr>
          <a:xfrm>
            <a:off x="7034887" y="244917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5"/>
          <p:cNvSpPr/>
          <p:nvPr/>
        </p:nvSpPr>
        <p:spPr>
          <a:xfrm>
            <a:off x="7383659" y="4787531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060" y="1"/>
                </a:moveTo>
                <a:cubicBezTo>
                  <a:pt x="469" y="1"/>
                  <a:pt x="1" y="469"/>
                  <a:pt x="1" y="1060"/>
                </a:cubicBezTo>
                <a:lnTo>
                  <a:pt x="1" y="7953"/>
                </a:lnTo>
                <a:cubicBezTo>
                  <a:pt x="1" y="8544"/>
                  <a:pt x="469" y="9012"/>
                  <a:pt x="1060" y="9012"/>
                </a:cubicBezTo>
                <a:lnTo>
                  <a:pt x="7953" y="9012"/>
                </a:lnTo>
                <a:cubicBezTo>
                  <a:pt x="8544" y="9012"/>
                  <a:pt x="9012" y="8544"/>
                  <a:pt x="9012" y="7953"/>
                </a:cubicBezTo>
                <a:lnTo>
                  <a:pt x="9012" y="1060"/>
                </a:lnTo>
                <a:cubicBezTo>
                  <a:pt x="9012" y="469"/>
                  <a:pt x="8544" y="1"/>
                  <a:pt x="79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5"/>
          <p:cNvSpPr txBox="1">
            <a:spLocks noGrp="1"/>
          </p:cNvSpPr>
          <p:nvPr>
            <p:ph type="subTitle" idx="1"/>
          </p:nvPr>
        </p:nvSpPr>
        <p:spPr>
          <a:xfrm>
            <a:off x="4178970" y="2421749"/>
            <a:ext cx="2945100" cy="13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5"/>
          <p:cNvSpPr txBox="1">
            <a:spLocks noGrp="1"/>
          </p:cNvSpPr>
          <p:nvPr>
            <p:ph type="subTitle" idx="2"/>
          </p:nvPr>
        </p:nvSpPr>
        <p:spPr>
          <a:xfrm>
            <a:off x="713225" y="2421749"/>
            <a:ext cx="2945100" cy="13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5"/>
          <p:cNvSpPr txBox="1">
            <a:spLocks noGrp="1"/>
          </p:cNvSpPr>
          <p:nvPr>
            <p:ph type="subTitle" idx="3"/>
          </p:nvPr>
        </p:nvSpPr>
        <p:spPr>
          <a:xfrm>
            <a:off x="713225" y="1997175"/>
            <a:ext cx="2945100" cy="4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247" name="Google Shape;247;p5"/>
          <p:cNvSpPr txBox="1">
            <a:spLocks noGrp="1"/>
          </p:cNvSpPr>
          <p:nvPr>
            <p:ph type="subTitle" idx="4"/>
          </p:nvPr>
        </p:nvSpPr>
        <p:spPr>
          <a:xfrm>
            <a:off x="4178970" y="1997175"/>
            <a:ext cx="2945100" cy="4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zha One"/>
              <a:buNone/>
              <a:defRPr sz="24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6"/>
          <p:cNvSpPr/>
          <p:nvPr/>
        </p:nvSpPr>
        <p:spPr>
          <a:xfrm>
            <a:off x="8791684" y="391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6"/>
          <p:cNvSpPr/>
          <p:nvPr/>
        </p:nvSpPr>
        <p:spPr>
          <a:xfrm>
            <a:off x="8439765" y="0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6"/>
          <p:cNvSpPr/>
          <p:nvPr/>
        </p:nvSpPr>
        <p:spPr>
          <a:xfrm>
            <a:off x="7735577" y="0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6"/>
          <p:cNvSpPr/>
          <p:nvPr/>
        </p:nvSpPr>
        <p:spPr>
          <a:xfrm>
            <a:off x="7735577" y="61231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6"/>
          <p:cNvSpPr/>
          <p:nvPr/>
        </p:nvSpPr>
        <p:spPr>
          <a:xfrm>
            <a:off x="7735577" y="122461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6"/>
          <p:cNvSpPr/>
          <p:nvPr/>
        </p:nvSpPr>
        <p:spPr>
          <a:xfrm>
            <a:off x="7735577" y="18369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6"/>
          <p:cNvSpPr/>
          <p:nvPr/>
        </p:nvSpPr>
        <p:spPr>
          <a:xfrm>
            <a:off x="7735577" y="24492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6"/>
          <p:cNvSpPr/>
          <p:nvPr/>
        </p:nvSpPr>
        <p:spPr>
          <a:xfrm>
            <a:off x="7735577" y="30615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6"/>
          <p:cNvSpPr/>
          <p:nvPr/>
        </p:nvSpPr>
        <p:spPr>
          <a:xfrm>
            <a:off x="7031388" y="0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6"/>
          <p:cNvSpPr/>
          <p:nvPr/>
        </p:nvSpPr>
        <p:spPr>
          <a:xfrm rot="-5400000">
            <a:off x="198" y="-1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6"/>
          <p:cNvSpPr/>
          <p:nvPr/>
        </p:nvSpPr>
        <p:spPr>
          <a:xfrm>
            <a:off x="8791684" y="352310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6"/>
          <p:cNvSpPr/>
          <p:nvPr/>
        </p:nvSpPr>
        <p:spPr>
          <a:xfrm>
            <a:off x="7735577" y="36742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6"/>
          <p:cNvSpPr/>
          <p:nvPr/>
        </p:nvSpPr>
        <p:spPr>
          <a:xfrm>
            <a:off x="7735577" y="42865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6"/>
          <p:cNvSpPr/>
          <p:nvPr/>
        </p:nvSpPr>
        <p:spPr>
          <a:xfrm>
            <a:off x="7735577" y="489883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6"/>
          <p:cNvSpPr/>
          <p:nvPr/>
        </p:nvSpPr>
        <p:spPr>
          <a:xfrm>
            <a:off x="7735577" y="551113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6"/>
          <p:cNvSpPr/>
          <p:nvPr/>
        </p:nvSpPr>
        <p:spPr>
          <a:xfrm>
            <a:off x="7735577" y="612344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6"/>
          <p:cNvSpPr/>
          <p:nvPr/>
        </p:nvSpPr>
        <p:spPr>
          <a:xfrm>
            <a:off x="7735577" y="673964"/>
            <a:ext cx="704228" cy="30264"/>
          </a:xfrm>
          <a:custGeom>
            <a:avLst/>
            <a:gdLst/>
            <a:ahLst/>
            <a:cxnLst/>
            <a:rect l="l" t="t" r="r" b="b"/>
            <a:pathLst>
              <a:path w="18034" h="775" extrusionOk="0">
                <a:moveTo>
                  <a:pt x="1" y="1"/>
                </a:moveTo>
                <a:lnTo>
                  <a:pt x="1" y="774"/>
                </a:lnTo>
                <a:lnTo>
                  <a:pt x="18034" y="774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6"/>
          <p:cNvSpPr/>
          <p:nvPr/>
        </p:nvSpPr>
        <p:spPr>
          <a:xfrm>
            <a:off x="7383659" y="352506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060" y="1"/>
                </a:moveTo>
                <a:cubicBezTo>
                  <a:pt x="469" y="1"/>
                  <a:pt x="1" y="469"/>
                  <a:pt x="1" y="1060"/>
                </a:cubicBezTo>
                <a:lnTo>
                  <a:pt x="1" y="7953"/>
                </a:lnTo>
                <a:cubicBezTo>
                  <a:pt x="1" y="8544"/>
                  <a:pt x="469" y="9012"/>
                  <a:pt x="1060" y="9012"/>
                </a:cubicBezTo>
                <a:lnTo>
                  <a:pt x="7953" y="9012"/>
                </a:lnTo>
                <a:cubicBezTo>
                  <a:pt x="8544" y="9012"/>
                  <a:pt x="9012" y="8544"/>
                  <a:pt x="9012" y="7953"/>
                </a:cubicBezTo>
                <a:lnTo>
                  <a:pt x="9012" y="1060"/>
                </a:lnTo>
                <a:cubicBezTo>
                  <a:pt x="9012" y="469"/>
                  <a:pt x="8544" y="1"/>
                  <a:pt x="79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6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3" name="Google Shape;333;p8"/>
          <p:cNvSpPr/>
          <p:nvPr/>
        </p:nvSpPr>
        <p:spPr>
          <a:xfrm>
            <a:off x="8406348" y="55097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8"/>
          <p:cNvSpPr/>
          <p:nvPr/>
        </p:nvSpPr>
        <p:spPr>
          <a:xfrm>
            <a:off x="8406348" y="61220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8"/>
          <p:cNvSpPr/>
          <p:nvPr/>
        </p:nvSpPr>
        <p:spPr>
          <a:xfrm>
            <a:off x="8406348" y="67343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8"/>
          <p:cNvSpPr/>
          <p:nvPr/>
        </p:nvSpPr>
        <p:spPr>
          <a:xfrm>
            <a:off x="8406348" y="73466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8"/>
          <p:cNvSpPr/>
          <p:nvPr/>
        </p:nvSpPr>
        <p:spPr>
          <a:xfrm>
            <a:off x="8406348" y="795892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8"/>
          <p:cNvSpPr/>
          <p:nvPr/>
        </p:nvSpPr>
        <p:spPr>
          <a:xfrm>
            <a:off x="8406348" y="85716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8"/>
          <p:cNvSpPr/>
          <p:nvPr/>
        </p:nvSpPr>
        <p:spPr>
          <a:xfrm>
            <a:off x="8406348" y="91839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8"/>
          <p:cNvSpPr/>
          <p:nvPr/>
        </p:nvSpPr>
        <p:spPr>
          <a:xfrm>
            <a:off x="8406348" y="979622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8"/>
          <p:cNvSpPr/>
          <p:nvPr/>
        </p:nvSpPr>
        <p:spPr>
          <a:xfrm>
            <a:off x="8406348" y="104046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8"/>
          <p:cNvSpPr/>
          <p:nvPr/>
        </p:nvSpPr>
        <p:spPr>
          <a:xfrm>
            <a:off x="8406348" y="1102083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8"/>
          <p:cNvSpPr/>
          <p:nvPr/>
        </p:nvSpPr>
        <p:spPr>
          <a:xfrm>
            <a:off x="8406348" y="1162923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8"/>
          <p:cNvSpPr/>
          <p:nvPr/>
        </p:nvSpPr>
        <p:spPr>
          <a:xfrm>
            <a:off x="8406348" y="1224153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8"/>
          <p:cNvSpPr/>
          <p:nvPr/>
        </p:nvSpPr>
        <p:spPr>
          <a:xfrm>
            <a:off x="8405957" y="1254769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8"/>
          <p:cNvSpPr/>
          <p:nvPr/>
        </p:nvSpPr>
        <p:spPr>
          <a:xfrm>
            <a:off x="8372179" y="1255667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rgbClr val="F4F0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8"/>
          <p:cNvSpPr/>
          <p:nvPr/>
        </p:nvSpPr>
        <p:spPr>
          <a:xfrm>
            <a:off x="8527247" y="1376839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8"/>
          <p:cNvSpPr/>
          <p:nvPr/>
        </p:nvSpPr>
        <p:spPr>
          <a:xfrm>
            <a:off x="8423550" y="199091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8"/>
          <p:cNvSpPr/>
          <p:nvPr/>
        </p:nvSpPr>
        <p:spPr>
          <a:xfrm>
            <a:off x="8445028" y="199091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8"/>
          <p:cNvSpPr/>
          <p:nvPr/>
        </p:nvSpPr>
        <p:spPr>
          <a:xfrm>
            <a:off x="8505868" y="199091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8"/>
          <p:cNvSpPr/>
          <p:nvPr/>
        </p:nvSpPr>
        <p:spPr>
          <a:xfrm>
            <a:off x="8599314" y="199091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8"/>
          <p:cNvSpPr/>
          <p:nvPr/>
        </p:nvSpPr>
        <p:spPr>
          <a:xfrm>
            <a:off x="8714238" y="199091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8"/>
          <p:cNvSpPr/>
          <p:nvPr/>
        </p:nvSpPr>
        <p:spPr>
          <a:xfrm>
            <a:off x="8775078" y="199091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8"/>
          <p:cNvSpPr/>
          <p:nvPr/>
        </p:nvSpPr>
        <p:spPr>
          <a:xfrm>
            <a:off x="8775078" y="199091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8"/>
          <p:cNvSpPr/>
          <p:nvPr/>
        </p:nvSpPr>
        <p:spPr>
          <a:xfrm>
            <a:off x="8775078" y="199091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8"/>
          <p:cNvSpPr/>
          <p:nvPr/>
        </p:nvSpPr>
        <p:spPr>
          <a:xfrm>
            <a:off x="8775078" y="199091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8"/>
          <p:cNvSpPr/>
          <p:nvPr/>
        </p:nvSpPr>
        <p:spPr>
          <a:xfrm>
            <a:off x="8775078" y="199091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8"/>
          <p:cNvSpPr/>
          <p:nvPr/>
        </p:nvSpPr>
        <p:spPr>
          <a:xfrm>
            <a:off x="8775078" y="78583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8"/>
          <p:cNvSpPr/>
          <p:nvPr/>
        </p:nvSpPr>
        <p:spPr>
          <a:xfrm>
            <a:off x="8775078" y="-27165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8"/>
          <p:cNvSpPr/>
          <p:nvPr/>
        </p:nvSpPr>
        <p:spPr>
          <a:xfrm>
            <a:off x="8775078" y="-105499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8"/>
          <p:cNvSpPr/>
          <p:nvPr/>
        </p:nvSpPr>
        <p:spPr>
          <a:xfrm>
            <a:off x="8775078" y="-147243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8"/>
          <p:cNvSpPr/>
          <p:nvPr/>
        </p:nvSpPr>
        <p:spPr>
          <a:xfrm>
            <a:off x="8714238" y="-147243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1025" cap="flat" cmpd="sng">
            <a:solidFill>
              <a:srgbClr val="262B3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8"/>
          <p:cNvSpPr/>
          <p:nvPr/>
        </p:nvSpPr>
        <p:spPr>
          <a:xfrm>
            <a:off x="8714238" y="-147243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8"/>
          <p:cNvSpPr/>
          <p:nvPr/>
        </p:nvSpPr>
        <p:spPr>
          <a:xfrm>
            <a:off x="8599314" y="-105499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8"/>
          <p:cNvSpPr/>
          <p:nvPr/>
        </p:nvSpPr>
        <p:spPr>
          <a:xfrm>
            <a:off x="8505868" y="-27165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8"/>
          <p:cNvSpPr/>
          <p:nvPr/>
        </p:nvSpPr>
        <p:spPr>
          <a:xfrm>
            <a:off x="8445028" y="78583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8"/>
          <p:cNvSpPr/>
          <p:nvPr/>
        </p:nvSpPr>
        <p:spPr>
          <a:xfrm>
            <a:off x="7700843" y="-153218"/>
            <a:ext cx="704618" cy="704228"/>
          </a:xfrm>
          <a:custGeom>
            <a:avLst/>
            <a:gdLst/>
            <a:ahLst/>
            <a:cxnLst/>
            <a:rect l="l" t="t" r="r" b="b"/>
            <a:pathLst>
              <a:path w="18044" h="18034" extrusionOk="0">
                <a:moveTo>
                  <a:pt x="0" y="1"/>
                </a:moveTo>
                <a:lnTo>
                  <a:pt x="0" y="18034"/>
                </a:lnTo>
                <a:lnTo>
                  <a:pt x="18044" y="18034"/>
                </a:lnTo>
                <a:lnTo>
                  <a:pt x="1804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8"/>
          <p:cNvSpPr/>
          <p:nvPr/>
        </p:nvSpPr>
        <p:spPr>
          <a:xfrm>
            <a:off x="7701624" y="-152398"/>
            <a:ext cx="703056" cy="703017"/>
          </a:xfrm>
          <a:custGeom>
            <a:avLst/>
            <a:gdLst/>
            <a:ahLst/>
            <a:cxnLst/>
            <a:rect l="l" t="t" r="r" b="b"/>
            <a:pathLst>
              <a:path w="18004" h="18003" extrusionOk="0">
                <a:moveTo>
                  <a:pt x="9002" y="0"/>
                </a:moveTo>
                <a:cubicBezTo>
                  <a:pt x="4033" y="0"/>
                  <a:pt x="1" y="4022"/>
                  <a:pt x="1" y="9001"/>
                </a:cubicBezTo>
                <a:cubicBezTo>
                  <a:pt x="1" y="13970"/>
                  <a:pt x="4033" y="18002"/>
                  <a:pt x="9002" y="18002"/>
                </a:cubicBezTo>
                <a:cubicBezTo>
                  <a:pt x="13971" y="18002"/>
                  <a:pt x="18003" y="13970"/>
                  <a:pt x="18003" y="9001"/>
                </a:cubicBezTo>
                <a:cubicBezTo>
                  <a:pt x="18003" y="4022"/>
                  <a:pt x="13971" y="0"/>
                  <a:pt x="90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8"/>
          <p:cNvSpPr/>
          <p:nvPr/>
        </p:nvSpPr>
        <p:spPr>
          <a:xfrm>
            <a:off x="7801436" y="-31343"/>
            <a:ext cx="505034" cy="460478"/>
          </a:xfrm>
          <a:custGeom>
            <a:avLst/>
            <a:gdLst/>
            <a:ahLst/>
            <a:cxnLst/>
            <a:rect l="l" t="t" r="r" b="b"/>
            <a:pathLst>
              <a:path w="12933" h="11792" extrusionOk="0">
                <a:moveTo>
                  <a:pt x="6466" y="1"/>
                </a:moveTo>
                <a:cubicBezTo>
                  <a:pt x="4959" y="1"/>
                  <a:pt x="3452" y="576"/>
                  <a:pt x="2302" y="1726"/>
                </a:cubicBezTo>
                <a:cubicBezTo>
                  <a:pt x="1" y="4028"/>
                  <a:pt x="1" y="7765"/>
                  <a:pt x="2302" y="10066"/>
                </a:cubicBezTo>
                <a:cubicBezTo>
                  <a:pt x="3452" y="11216"/>
                  <a:pt x="4959" y="11792"/>
                  <a:pt x="6466" y="11792"/>
                </a:cubicBezTo>
                <a:cubicBezTo>
                  <a:pt x="7973" y="11792"/>
                  <a:pt x="9480" y="11216"/>
                  <a:pt x="10631" y="10066"/>
                </a:cubicBezTo>
                <a:cubicBezTo>
                  <a:pt x="12932" y="7765"/>
                  <a:pt x="12932" y="4028"/>
                  <a:pt x="10631" y="1726"/>
                </a:cubicBezTo>
                <a:cubicBezTo>
                  <a:pt x="9480" y="576"/>
                  <a:pt x="7973" y="1"/>
                  <a:pt x="64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8"/>
          <p:cNvSpPr/>
          <p:nvPr/>
        </p:nvSpPr>
        <p:spPr>
          <a:xfrm>
            <a:off x="8764412" y="1959346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8"/>
          <p:cNvSpPr/>
          <p:nvPr/>
        </p:nvSpPr>
        <p:spPr>
          <a:xfrm>
            <a:off x="6996214" y="-153409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8"/>
          <p:cNvSpPr/>
          <p:nvPr/>
        </p:nvSpPr>
        <p:spPr>
          <a:xfrm>
            <a:off x="7523908" y="180777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8"/>
          <p:cNvSpPr/>
          <p:nvPr/>
        </p:nvSpPr>
        <p:spPr>
          <a:xfrm>
            <a:off x="2464684" y="4956310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8"/>
          <p:cNvSpPr/>
          <p:nvPr/>
        </p:nvSpPr>
        <p:spPr>
          <a:xfrm>
            <a:off x="2464684" y="4604391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8"/>
          <p:cNvSpPr/>
          <p:nvPr/>
        </p:nvSpPr>
        <p:spPr>
          <a:xfrm>
            <a:off x="2112765" y="4604000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8"/>
          <p:cNvSpPr/>
          <p:nvPr/>
        </p:nvSpPr>
        <p:spPr>
          <a:xfrm>
            <a:off x="1408577" y="4604000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8"/>
          <p:cNvSpPr/>
          <p:nvPr/>
        </p:nvSpPr>
        <p:spPr>
          <a:xfrm>
            <a:off x="1408577" y="4665231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8"/>
          <p:cNvSpPr/>
          <p:nvPr/>
        </p:nvSpPr>
        <p:spPr>
          <a:xfrm>
            <a:off x="1408577" y="4726461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8"/>
          <p:cNvSpPr/>
          <p:nvPr/>
        </p:nvSpPr>
        <p:spPr>
          <a:xfrm>
            <a:off x="1408577" y="478769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8"/>
          <p:cNvSpPr/>
          <p:nvPr/>
        </p:nvSpPr>
        <p:spPr>
          <a:xfrm>
            <a:off x="1408577" y="484892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8"/>
          <p:cNvSpPr/>
          <p:nvPr/>
        </p:nvSpPr>
        <p:spPr>
          <a:xfrm>
            <a:off x="1408577" y="491015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1"/>
                </a:moveTo>
                <a:lnTo>
                  <a:pt x="1" y="785"/>
                </a:lnTo>
                <a:lnTo>
                  <a:pt x="18034" y="785"/>
                </a:lnTo>
                <a:lnTo>
                  <a:pt x="1803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8"/>
          <p:cNvSpPr/>
          <p:nvPr/>
        </p:nvSpPr>
        <p:spPr>
          <a:xfrm>
            <a:off x="1408577" y="497142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8"/>
          <p:cNvSpPr/>
          <p:nvPr/>
        </p:nvSpPr>
        <p:spPr>
          <a:xfrm>
            <a:off x="1408577" y="5032652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8"/>
          <p:cNvSpPr/>
          <p:nvPr/>
        </p:nvSpPr>
        <p:spPr>
          <a:xfrm>
            <a:off x="1408577" y="5093883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8"/>
          <p:cNvSpPr/>
          <p:nvPr/>
        </p:nvSpPr>
        <p:spPr>
          <a:xfrm>
            <a:off x="1408577" y="5155113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8"/>
          <p:cNvSpPr/>
          <p:nvPr/>
        </p:nvSpPr>
        <p:spPr>
          <a:xfrm>
            <a:off x="1408577" y="5216344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87" name="Google Shape;387;p8"/>
          <p:cNvSpPr/>
          <p:nvPr/>
        </p:nvSpPr>
        <p:spPr>
          <a:xfrm>
            <a:off x="704388" y="4604000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8"/>
          <p:cNvSpPr/>
          <p:nvPr/>
        </p:nvSpPr>
        <p:spPr>
          <a:xfrm rot="5400000">
            <a:off x="199" y="4604000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8"/>
          <p:cNvSpPr/>
          <p:nvPr/>
        </p:nvSpPr>
        <p:spPr>
          <a:xfrm>
            <a:off x="1056659" y="4956506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060" y="1"/>
                </a:moveTo>
                <a:cubicBezTo>
                  <a:pt x="469" y="1"/>
                  <a:pt x="1" y="469"/>
                  <a:pt x="1" y="1060"/>
                </a:cubicBezTo>
                <a:lnTo>
                  <a:pt x="1" y="7953"/>
                </a:lnTo>
                <a:cubicBezTo>
                  <a:pt x="1" y="8544"/>
                  <a:pt x="469" y="9012"/>
                  <a:pt x="1060" y="9012"/>
                </a:cubicBezTo>
                <a:lnTo>
                  <a:pt x="7953" y="9012"/>
                </a:lnTo>
                <a:cubicBezTo>
                  <a:pt x="8544" y="9012"/>
                  <a:pt x="9012" y="8544"/>
                  <a:pt x="9012" y="7953"/>
                </a:cubicBezTo>
                <a:lnTo>
                  <a:pt x="9012" y="1060"/>
                </a:lnTo>
                <a:cubicBezTo>
                  <a:pt x="9012" y="469"/>
                  <a:pt x="8544" y="1"/>
                  <a:pt x="79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8"/>
          <p:cNvSpPr/>
          <p:nvPr/>
        </p:nvSpPr>
        <p:spPr>
          <a:xfrm>
            <a:off x="1408577" y="5283924"/>
            <a:ext cx="704228" cy="30654"/>
          </a:xfrm>
          <a:custGeom>
            <a:avLst/>
            <a:gdLst/>
            <a:ahLst/>
            <a:cxnLst/>
            <a:rect l="l" t="t" r="r" b="b"/>
            <a:pathLst>
              <a:path w="18034" h="785" extrusionOk="0">
                <a:moveTo>
                  <a:pt x="1" y="0"/>
                </a:moveTo>
                <a:lnTo>
                  <a:pt x="1" y="784"/>
                </a:lnTo>
                <a:lnTo>
                  <a:pt x="18034" y="78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9"/>
          <p:cNvSpPr/>
          <p:nvPr/>
        </p:nvSpPr>
        <p:spPr>
          <a:xfrm rot="-5400000" flipH="1">
            <a:off x="90" y="3704624"/>
            <a:ext cx="385883" cy="386051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9"/>
          <p:cNvSpPr/>
          <p:nvPr/>
        </p:nvSpPr>
        <p:spPr>
          <a:xfrm rot="10800000" flipH="1">
            <a:off x="113" y="3318741"/>
            <a:ext cx="385837" cy="386096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9"/>
          <p:cNvSpPr/>
          <p:nvPr/>
        </p:nvSpPr>
        <p:spPr>
          <a:xfrm rot="-5400000" flipH="1">
            <a:off x="375765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9"/>
          <p:cNvSpPr/>
          <p:nvPr/>
        </p:nvSpPr>
        <p:spPr>
          <a:xfrm rot="-5400000" flipH="1">
            <a:off x="43699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9"/>
          <p:cNvSpPr/>
          <p:nvPr/>
        </p:nvSpPr>
        <p:spPr>
          <a:xfrm rot="-5400000" flipH="1">
            <a:off x="49822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9"/>
          <p:cNvSpPr/>
          <p:nvPr/>
        </p:nvSpPr>
        <p:spPr>
          <a:xfrm rot="-5400000" flipH="1">
            <a:off x="55945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9"/>
          <p:cNvSpPr/>
          <p:nvPr/>
        </p:nvSpPr>
        <p:spPr>
          <a:xfrm rot="-5400000" flipH="1">
            <a:off x="620706" y="4768231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9"/>
          <p:cNvSpPr/>
          <p:nvPr/>
        </p:nvSpPr>
        <p:spPr>
          <a:xfrm rot="-5400000" flipH="1">
            <a:off x="681956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9"/>
          <p:cNvSpPr/>
          <p:nvPr/>
        </p:nvSpPr>
        <p:spPr>
          <a:xfrm rot="-5400000" flipH="1">
            <a:off x="743187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9"/>
          <p:cNvSpPr/>
          <p:nvPr/>
        </p:nvSpPr>
        <p:spPr>
          <a:xfrm rot="-5400000" flipH="1">
            <a:off x="804222" y="4768446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9"/>
          <p:cNvSpPr/>
          <p:nvPr/>
        </p:nvSpPr>
        <p:spPr>
          <a:xfrm rot="-5400000" flipH="1">
            <a:off x="865257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9"/>
          <p:cNvSpPr/>
          <p:nvPr/>
        </p:nvSpPr>
        <p:spPr>
          <a:xfrm rot="-5400000" flipH="1">
            <a:off x="926683" y="4768446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9"/>
          <p:cNvSpPr/>
          <p:nvPr/>
        </p:nvSpPr>
        <p:spPr>
          <a:xfrm rot="-5400000" flipH="1">
            <a:off x="987718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9"/>
          <p:cNvSpPr/>
          <p:nvPr/>
        </p:nvSpPr>
        <p:spPr>
          <a:xfrm rot="-5400000" flipH="1">
            <a:off x="1048948" y="4768251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9"/>
          <p:cNvSpPr/>
          <p:nvPr/>
        </p:nvSpPr>
        <p:spPr>
          <a:xfrm rot="-5400000" flipH="1">
            <a:off x="338332" y="4068874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5" y="14002"/>
                </a:lnTo>
                <a:lnTo>
                  <a:pt x="78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9"/>
          <p:cNvSpPr/>
          <p:nvPr/>
        </p:nvSpPr>
        <p:spPr>
          <a:xfrm rot="-5400000" flipH="1">
            <a:off x="338332" y="4005908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9"/>
          <p:cNvSpPr/>
          <p:nvPr/>
        </p:nvSpPr>
        <p:spPr>
          <a:xfrm rot="-5400000" flipH="1">
            <a:off x="338332" y="3942942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9"/>
          <p:cNvSpPr/>
          <p:nvPr/>
        </p:nvSpPr>
        <p:spPr>
          <a:xfrm rot="-5400000" flipH="1">
            <a:off x="338332" y="3879977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9"/>
          <p:cNvSpPr/>
          <p:nvPr/>
        </p:nvSpPr>
        <p:spPr>
          <a:xfrm rot="-5400000" flipH="1">
            <a:off x="338332" y="3817011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9"/>
          <p:cNvSpPr/>
          <p:nvPr/>
        </p:nvSpPr>
        <p:spPr>
          <a:xfrm rot="-5400000" flipH="1">
            <a:off x="338332" y="3754045"/>
            <a:ext cx="31522" cy="704616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9"/>
          <p:cNvSpPr/>
          <p:nvPr/>
        </p:nvSpPr>
        <p:spPr>
          <a:xfrm rot="-5400000" flipH="1">
            <a:off x="1416350" y="4431074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9"/>
          <p:cNvSpPr/>
          <p:nvPr/>
        </p:nvSpPr>
        <p:spPr>
          <a:xfrm rot="-5400000" flipH="1">
            <a:off x="1382552" y="4431991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rgbClr val="F4F0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9"/>
          <p:cNvSpPr/>
          <p:nvPr/>
        </p:nvSpPr>
        <p:spPr>
          <a:xfrm rot="-5400000" flipH="1">
            <a:off x="1538420" y="4552363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9"/>
          <p:cNvSpPr/>
          <p:nvPr/>
        </p:nvSpPr>
        <p:spPr>
          <a:xfrm rot="-5400000" flipH="1">
            <a:off x="184733" y="4607404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9"/>
          <p:cNvSpPr/>
          <p:nvPr/>
        </p:nvSpPr>
        <p:spPr>
          <a:xfrm rot="-5400000" flipH="1">
            <a:off x="255511" y="4558103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9"/>
          <p:cNvSpPr/>
          <p:nvPr/>
        </p:nvSpPr>
        <p:spPr>
          <a:xfrm rot="-5400000" flipH="1">
            <a:off x="338804" y="4535650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9"/>
          <p:cNvSpPr/>
          <p:nvPr/>
        </p:nvSpPr>
        <p:spPr>
          <a:xfrm rot="-5400000" flipH="1">
            <a:off x="424695" y="4543206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9"/>
          <p:cNvSpPr/>
          <p:nvPr/>
        </p:nvSpPr>
        <p:spPr>
          <a:xfrm rot="-5400000" flipH="1">
            <a:off x="503029" y="4579796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9"/>
          <p:cNvSpPr/>
          <p:nvPr/>
        </p:nvSpPr>
        <p:spPr>
          <a:xfrm rot="-5400000" flipH="1">
            <a:off x="502814" y="4640850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9"/>
          <p:cNvSpPr/>
          <p:nvPr/>
        </p:nvSpPr>
        <p:spPr>
          <a:xfrm rot="-5400000" flipH="1">
            <a:off x="424695" y="4718970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9"/>
          <p:cNvSpPr/>
          <p:nvPr/>
        </p:nvSpPr>
        <p:spPr>
          <a:xfrm rot="-5400000" flipH="1">
            <a:off x="338804" y="4804860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9"/>
          <p:cNvSpPr/>
          <p:nvPr/>
        </p:nvSpPr>
        <p:spPr>
          <a:xfrm rot="-5400000" flipH="1">
            <a:off x="255315" y="4888349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9"/>
          <p:cNvSpPr/>
          <p:nvPr/>
        </p:nvSpPr>
        <p:spPr>
          <a:xfrm rot="-5400000" flipH="1">
            <a:off x="184733" y="4958932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9"/>
          <p:cNvSpPr/>
          <p:nvPr/>
        </p:nvSpPr>
        <p:spPr>
          <a:xfrm rot="-5400000" flipH="1">
            <a:off x="135022" y="4888134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9"/>
          <p:cNvSpPr/>
          <p:nvPr/>
        </p:nvSpPr>
        <p:spPr>
          <a:xfrm rot="-5400000" flipH="1">
            <a:off x="112763" y="4804646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9"/>
          <p:cNvSpPr/>
          <p:nvPr/>
        </p:nvSpPr>
        <p:spPr>
          <a:xfrm rot="-5400000" flipH="1">
            <a:off x="120320" y="4718755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9"/>
          <p:cNvSpPr/>
          <p:nvPr/>
        </p:nvSpPr>
        <p:spPr>
          <a:xfrm rot="-5400000" flipH="1">
            <a:off x="156695" y="4640636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9"/>
          <p:cNvSpPr/>
          <p:nvPr/>
        </p:nvSpPr>
        <p:spPr>
          <a:xfrm rot="-5400000" flipH="1">
            <a:off x="156909" y="4579581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9"/>
          <p:cNvSpPr/>
          <p:nvPr/>
        </p:nvSpPr>
        <p:spPr>
          <a:xfrm rot="-5400000" flipH="1">
            <a:off x="156909" y="4579581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9"/>
          <p:cNvSpPr/>
          <p:nvPr/>
        </p:nvSpPr>
        <p:spPr>
          <a:xfrm rot="-5400000" flipH="1">
            <a:off x="120320" y="4542991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9"/>
          <p:cNvSpPr/>
          <p:nvPr/>
        </p:nvSpPr>
        <p:spPr>
          <a:xfrm rot="-5400000" flipH="1">
            <a:off x="112763" y="4535435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9"/>
          <p:cNvSpPr/>
          <p:nvPr/>
        </p:nvSpPr>
        <p:spPr>
          <a:xfrm rot="-5400000" flipH="1">
            <a:off x="135217" y="4557889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9"/>
          <p:cNvSpPr/>
          <p:nvPr/>
        </p:nvSpPr>
        <p:spPr>
          <a:xfrm rot="-5400000" flipH="1">
            <a:off x="2120757" y="4782980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9"/>
          <p:cNvSpPr/>
          <p:nvPr/>
        </p:nvSpPr>
        <p:spPr>
          <a:xfrm>
            <a:off x="7745296" y="407"/>
            <a:ext cx="704618" cy="704228"/>
          </a:xfrm>
          <a:custGeom>
            <a:avLst/>
            <a:gdLst/>
            <a:ahLst/>
            <a:cxnLst/>
            <a:rect l="l" t="t" r="r" b="b"/>
            <a:pathLst>
              <a:path w="18044" h="18034" extrusionOk="0">
                <a:moveTo>
                  <a:pt x="0" y="1"/>
                </a:moveTo>
                <a:lnTo>
                  <a:pt x="0" y="18034"/>
                </a:lnTo>
                <a:lnTo>
                  <a:pt x="18044" y="18034"/>
                </a:lnTo>
                <a:lnTo>
                  <a:pt x="1804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9"/>
          <p:cNvSpPr/>
          <p:nvPr/>
        </p:nvSpPr>
        <p:spPr>
          <a:xfrm>
            <a:off x="7746077" y="1227"/>
            <a:ext cx="703056" cy="703017"/>
          </a:xfrm>
          <a:custGeom>
            <a:avLst/>
            <a:gdLst/>
            <a:ahLst/>
            <a:cxnLst/>
            <a:rect l="l" t="t" r="r" b="b"/>
            <a:pathLst>
              <a:path w="18004" h="18003" extrusionOk="0">
                <a:moveTo>
                  <a:pt x="9002" y="0"/>
                </a:moveTo>
                <a:cubicBezTo>
                  <a:pt x="4033" y="0"/>
                  <a:pt x="1" y="4022"/>
                  <a:pt x="1" y="9001"/>
                </a:cubicBezTo>
                <a:cubicBezTo>
                  <a:pt x="1" y="13970"/>
                  <a:pt x="4033" y="18002"/>
                  <a:pt x="9002" y="18002"/>
                </a:cubicBezTo>
                <a:cubicBezTo>
                  <a:pt x="13971" y="18002"/>
                  <a:pt x="18003" y="13970"/>
                  <a:pt x="18003" y="9001"/>
                </a:cubicBezTo>
                <a:cubicBezTo>
                  <a:pt x="18003" y="4022"/>
                  <a:pt x="13971" y="0"/>
                  <a:pt x="900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9"/>
          <p:cNvSpPr/>
          <p:nvPr/>
        </p:nvSpPr>
        <p:spPr>
          <a:xfrm>
            <a:off x="7845889" y="122282"/>
            <a:ext cx="505034" cy="460478"/>
          </a:xfrm>
          <a:custGeom>
            <a:avLst/>
            <a:gdLst/>
            <a:ahLst/>
            <a:cxnLst/>
            <a:rect l="l" t="t" r="r" b="b"/>
            <a:pathLst>
              <a:path w="12933" h="11792" extrusionOk="0">
                <a:moveTo>
                  <a:pt x="6466" y="1"/>
                </a:moveTo>
                <a:cubicBezTo>
                  <a:pt x="4959" y="1"/>
                  <a:pt x="3452" y="576"/>
                  <a:pt x="2302" y="1726"/>
                </a:cubicBezTo>
                <a:cubicBezTo>
                  <a:pt x="1" y="4028"/>
                  <a:pt x="1" y="7765"/>
                  <a:pt x="2302" y="10066"/>
                </a:cubicBezTo>
                <a:cubicBezTo>
                  <a:pt x="3452" y="11216"/>
                  <a:pt x="4959" y="11792"/>
                  <a:pt x="6466" y="11792"/>
                </a:cubicBezTo>
                <a:cubicBezTo>
                  <a:pt x="7973" y="11792"/>
                  <a:pt x="9480" y="11216"/>
                  <a:pt x="10631" y="10066"/>
                </a:cubicBezTo>
                <a:cubicBezTo>
                  <a:pt x="12932" y="7765"/>
                  <a:pt x="12932" y="4028"/>
                  <a:pt x="10631" y="1726"/>
                </a:cubicBezTo>
                <a:cubicBezTo>
                  <a:pt x="9480" y="576"/>
                  <a:pt x="7973" y="1"/>
                  <a:pt x="64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9"/>
          <p:cNvSpPr/>
          <p:nvPr/>
        </p:nvSpPr>
        <p:spPr>
          <a:xfrm>
            <a:off x="9027078" y="1190699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00" y="1243"/>
                  <a:pt x="1600" y="805"/>
                </a:cubicBezTo>
                <a:cubicBezTo>
                  <a:pt x="160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9"/>
          <p:cNvSpPr/>
          <p:nvPr/>
        </p:nvSpPr>
        <p:spPr>
          <a:xfrm>
            <a:off x="9027078" y="1085342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00" y="1242"/>
                  <a:pt x="1600" y="805"/>
                </a:cubicBezTo>
                <a:cubicBezTo>
                  <a:pt x="160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9"/>
          <p:cNvSpPr/>
          <p:nvPr/>
        </p:nvSpPr>
        <p:spPr>
          <a:xfrm>
            <a:off x="9027078" y="979555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9"/>
          <p:cNvSpPr/>
          <p:nvPr/>
        </p:nvSpPr>
        <p:spPr>
          <a:xfrm>
            <a:off x="9027078" y="874198"/>
            <a:ext cx="62480" cy="62870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0" y="1253"/>
                  <a:pt x="1600" y="805"/>
                </a:cubicBezTo>
                <a:cubicBezTo>
                  <a:pt x="160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9"/>
          <p:cNvSpPr/>
          <p:nvPr/>
        </p:nvSpPr>
        <p:spPr>
          <a:xfrm>
            <a:off x="9027078" y="768842"/>
            <a:ext cx="62480" cy="62831"/>
          </a:xfrm>
          <a:custGeom>
            <a:avLst/>
            <a:gdLst/>
            <a:ahLst/>
            <a:cxnLst/>
            <a:rect l="l" t="t" r="r" b="b"/>
            <a:pathLst>
              <a:path w="160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0" y="1252"/>
                  <a:pt x="1600" y="804"/>
                </a:cubicBezTo>
                <a:cubicBezTo>
                  <a:pt x="160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9"/>
          <p:cNvSpPr/>
          <p:nvPr/>
        </p:nvSpPr>
        <p:spPr>
          <a:xfrm>
            <a:off x="8903016" y="1190699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57"/>
                  <a:pt x="1" y="805"/>
                </a:cubicBezTo>
                <a:cubicBezTo>
                  <a:pt x="1" y="1243"/>
                  <a:pt x="357" y="1609"/>
                  <a:pt x="805" y="1609"/>
                </a:cubicBezTo>
                <a:cubicBezTo>
                  <a:pt x="1243" y="1609"/>
                  <a:pt x="1610" y="1243"/>
                  <a:pt x="1610" y="805"/>
                </a:cubicBezTo>
                <a:cubicBezTo>
                  <a:pt x="1610" y="35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9"/>
          <p:cNvSpPr/>
          <p:nvPr/>
        </p:nvSpPr>
        <p:spPr>
          <a:xfrm>
            <a:off x="8903016" y="1085342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57"/>
                  <a:pt x="1" y="805"/>
                </a:cubicBezTo>
                <a:cubicBezTo>
                  <a:pt x="1" y="1242"/>
                  <a:pt x="357" y="1609"/>
                  <a:pt x="805" y="1609"/>
                </a:cubicBezTo>
                <a:cubicBezTo>
                  <a:pt x="1243" y="1609"/>
                  <a:pt x="1610" y="1242"/>
                  <a:pt x="1610" y="805"/>
                </a:cubicBezTo>
                <a:cubicBezTo>
                  <a:pt x="1610" y="35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9"/>
          <p:cNvSpPr/>
          <p:nvPr/>
        </p:nvSpPr>
        <p:spPr>
          <a:xfrm>
            <a:off x="8903016" y="979555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9"/>
          <p:cNvSpPr/>
          <p:nvPr/>
        </p:nvSpPr>
        <p:spPr>
          <a:xfrm>
            <a:off x="8903016" y="874198"/>
            <a:ext cx="62871" cy="62870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10" y="1253"/>
                  <a:pt x="1610" y="805"/>
                </a:cubicBezTo>
                <a:cubicBezTo>
                  <a:pt x="161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9"/>
          <p:cNvSpPr/>
          <p:nvPr/>
        </p:nvSpPr>
        <p:spPr>
          <a:xfrm>
            <a:off x="8903016" y="768842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10" y="1252"/>
                  <a:pt x="1610" y="804"/>
                </a:cubicBezTo>
                <a:cubicBezTo>
                  <a:pt x="161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9"/>
          <p:cNvSpPr/>
          <p:nvPr/>
        </p:nvSpPr>
        <p:spPr>
          <a:xfrm>
            <a:off x="8449562" y="38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9"/>
          <p:cNvSpPr/>
          <p:nvPr/>
        </p:nvSpPr>
        <p:spPr>
          <a:xfrm>
            <a:off x="8449562" y="61222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9"/>
          <p:cNvSpPr/>
          <p:nvPr/>
        </p:nvSpPr>
        <p:spPr>
          <a:xfrm>
            <a:off x="8449875" y="12247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9"/>
          <p:cNvSpPr/>
          <p:nvPr/>
        </p:nvSpPr>
        <p:spPr>
          <a:xfrm>
            <a:off x="8449875" y="184098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1"/>
                </a:moveTo>
                <a:lnTo>
                  <a:pt x="1" y="775"/>
                </a:lnTo>
                <a:lnTo>
                  <a:pt x="18024" y="77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9"/>
          <p:cNvSpPr/>
          <p:nvPr/>
        </p:nvSpPr>
        <p:spPr>
          <a:xfrm>
            <a:off x="8449875" y="24493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9"/>
          <p:cNvSpPr/>
          <p:nvPr/>
        </p:nvSpPr>
        <p:spPr>
          <a:xfrm>
            <a:off x="8449875" y="30616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9"/>
          <p:cNvSpPr/>
          <p:nvPr/>
        </p:nvSpPr>
        <p:spPr>
          <a:xfrm>
            <a:off x="8449875" y="36743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>
            <a:off x="8449875" y="42866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>
            <a:off x="8449875" y="48989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>
            <a:off x="8449875" y="55112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>
            <a:off x="8449875" y="612359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>
            <a:off x="8449875" y="673590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9"/>
          <p:cNvSpPr/>
          <p:nvPr/>
        </p:nvSpPr>
        <p:spPr>
          <a:xfrm>
            <a:off x="7040667" y="216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9"/>
          <p:cNvSpPr/>
          <p:nvPr/>
        </p:nvSpPr>
        <p:spPr>
          <a:xfrm>
            <a:off x="7568360" y="334402"/>
            <a:ext cx="430" cy="17963"/>
          </a:xfrm>
          <a:custGeom>
            <a:avLst/>
            <a:gdLst/>
            <a:ahLst/>
            <a:cxnLst/>
            <a:rect l="l" t="t" r="r" b="b"/>
            <a:pathLst>
              <a:path w="11" h="460" extrusionOk="0">
                <a:moveTo>
                  <a:pt x="10" y="1"/>
                </a:moveTo>
                <a:cubicBezTo>
                  <a:pt x="0" y="154"/>
                  <a:pt x="0" y="306"/>
                  <a:pt x="0" y="459"/>
                </a:cubicBezTo>
                <a:lnTo>
                  <a:pt x="10" y="459"/>
                </a:lnTo>
                <a:lnTo>
                  <a:pt x="10" y="1"/>
                </a:lnTo>
                <a:close/>
              </a:path>
            </a:pathLst>
          </a:custGeom>
          <a:solidFill>
            <a:srgbClr val="769B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66" name="Google Shape;46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14"/>
          <p:cNvSpPr/>
          <p:nvPr/>
        </p:nvSpPr>
        <p:spPr>
          <a:xfrm flipH="1">
            <a:off x="10" y="352522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14"/>
          <p:cNvSpPr/>
          <p:nvPr/>
        </p:nvSpPr>
        <p:spPr>
          <a:xfrm flipH="1">
            <a:off x="401" y="604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14"/>
          <p:cNvSpPr/>
          <p:nvPr/>
        </p:nvSpPr>
        <p:spPr>
          <a:xfrm flipH="1">
            <a:off x="352280" y="213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14"/>
          <p:cNvSpPr/>
          <p:nvPr/>
        </p:nvSpPr>
        <p:spPr>
          <a:xfrm rot="10800000" flipH="1">
            <a:off x="7714891" y="4761852"/>
            <a:ext cx="385883" cy="386051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lnTo>
                  <a:pt x="0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14"/>
          <p:cNvSpPr/>
          <p:nvPr/>
        </p:nvSpPr>
        <p:spPr>
          <a:xfrm rot="5400000" flipH="1">
            <a:off x="7329053" y="4761829"/>
            <a:ext cx="385837" cy="386096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0" y="0"/>
                </a:moveTo>
                <a:cubicBezTo>
                  <a:pt x="0" y="9969"/>
                  <a:pt x="8075" y="18044"/>
                  <a:pt x="18033" y="18044"/>
                </a:cubicBezTo>
                <a:lnTo>
                  <a:pt x="1803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14"/>
          <p:cNvSpPr/>
          <p:nvPr/>
        </p:nvSpPr>
        <p:spPr>
          <a:xfrm rot="10800000" flipH="1">
            <a:off x="8441842" y="4404898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14"/>
          <p:cNvSpPr/>
          <p:nvPr/>
        </p:nvSpPr>
        <p:spPr>
          <a:xfrm rot="10800000" flipH="1">
            <a:off x="8441842" y="434366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14"/>
          <p:cNvSpPr/>
          <p:nvPr/>
        </p:nvSpPr>
        <p:spPr>
          <a:xfrm rot="10800000" flipH="1">
            <a:off x="8441842" y="428243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14"/>
          <p:cNvSpPr/>
          <p:nvPr/>
        </p:nvSpPr>
        <p:spPr>
          <a:xfrm rot="10800000" flipH="1">
            <a:off x="8441842" y="422120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14"/>
          <p:cNvSpPr/>
          <p:nvPr/>
        </p:nvSpPr>
        <p:spPr>
          <a:xfrm rot="10800000" flipH="1">
            <a:off x="8441842" y="4159937"/>
            <a:ext cx="703837" cy="30693"/>
          </a:xfrm>
          <a:custGeom>
            <a:avLst/>
            <a:gdLst/>
            <a:ahLst/>
            <a:cxnLst/>
            <a:rect l="l" t="t" r="r" b="b"/>
            <a:pathLst>
              <a:path w="18024" h="786" extrusionOk="0">
                <a:moveTo>
                  <a:pt x="1" y="1"/>
                </a:moveTo>
                <a:lnTo>
                  <a:pt x="1" y="785"/>
                </a:lnTo>
                <a:lnTo>
                  <a:pt x="18024" y="785"/>
                </a:lnTo>
                <a:lnTo>
                  <a:pt x="1802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4"/>
          <p:cNvSpPr/>
          <p:nvPr/>
        </p:nvSpPr>
        <p:spPr>
          <a:xfrm rot="10800000" flipH="1">
            <a:off x="8441842" y="4098707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14"/>
          <p:cNvSpPr/>
          <p:nvPr/>
        </p:nvSpPr>
        <p:spPr>
          <a:xfrm rot="10800000" flipH="1">
            <a:off x="8441842" y="403747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14"/>
          <p:cNvSpPr/>
          <p:nvPr/>
        </p:nvSpPr>
        <p:spPr>
          <a:xfrm rot="10800000" flipH="1">
            <a:off x="8441842" y="3976637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14"/>
          <p:cNvSpPr/>
          <p:nvPr/>
        </p:nvSpPr>
        <p:spPr>
          <a:xfrm rot="10800000" flipH="1">
            <a:off x="8441842" y="3915406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14"/>
          <p:cNvSpPr/>
          <p:nvPr/>
        </p:nvSpPr>
        <p:spPr>
          <a:xfrm rot="10800000" flipH="1">
            <a:off x="8441842" y="3854176"/>
            <a:ext cx="703837" cy="30264"/>
          </a:xfrm>
          <a:custGeom>
            <a:avLst/>
            <a:gdLst/>
            <a:ahLst/>
            <a:cxnLst/>
            <a:rect l="l" t="t" r="r" b="b"/>
            <a:pathLst>
              <a:path w="18024" h="775" extrusionOk="0">
                <a:moveTo>
                  <a:pt x="1" y="0"/>
                </a:moveTo>
                <a:lnTo>
                  <a:pt x="1" y="774"/>
                </a:lnTo>
                <a:lnTo>
                  <a:pt x="18024" y="77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14"/>
          <p:cNvSpPr/>
          <p:nvPr/>
        </p:nvSpPr>
        <p:spPr>
          <a:xfrm rot="10800000" flipH="1">
            <a:off x="8441842" y="3792945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14"/>
          <p:cNvSpPr/>
          <p:nvPr/>
        </p:nvSpPr>
        <p:spPr>
          <a:xfrm rot="10800000" flipH="1">
            <a:off x="8441842" y="3731715"/>
            <a:ext cx="703837" cy="30654"/>
          </a:xfrm>
          <a:custGeom>
            <a:avLst/>
            <a:gdLst/>
            <a:ahLst/>
            <a:cxnLst/>
            <a:rect l="l" t="t" r="r" b="b"/>
            <a:pathLst>
              <a:path w="18024" h="785" extrusionOk="0">
                <a:moveTo>
                  <a:pt x="1" y="0"/>
                </a:moveTo>
                <a:lnTo>
                  <a:pt x="1" y="784"/>
                </a:lnTo>
                <a:lnTo>
                  <a:pt x="18024" y="784"/>
                </a:lnTo>
                <a:lnTo>
                  <a:pt x="180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14"/>
          <p:cNvSpPr/>
          <p:nvPr/>
        </p:nvSpPr>
        <p:spPr>
          <a:xfrm rot="10800000" flipH="1">
            <a:off x="8415603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5" y="14002"/>
                </a:lnTo>
                <a:lnTo>
                  <a:pt x="78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14"/>
          <p:cNvSpPr/>
          <p:nvPr/>
        </p:nvSpPr>
        <p:spPr>
          <a:xfrm rot="10800000" flipH="1">
            <a:off x="8352638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14"/>
          <p:cNvSpPr/>
          <p:nvPr/>
        </p:nvSpPr>
        <p:spPr>
          <a:xfrm rot="10800000" flipH="1">
            <a:off x="8289672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14"/>
          <p:cNvSpPr/>
          <p:nvPr/>
        </p:nvSpPr>
        <p:spPr>
          <a:xfrm rot="10800000" flipH="1">
            <a:off x="8226706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14"/>
          <p:cNvSpPr/>
          <p:nvPr/>
        </p:nvSpPr>
        <p:spPr>
          <a:xfrm rot="10800000" flipH="1">
            <a:off x="8163741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14"/>
          <p:cNvSpPr/>
          <p:nvPr/>
        </p:nvSpPr>
        <p:spPr>
          <a:xfrm rot="10800000" flipH="1">
            <a:off x="8100775" y="4573408"/>
            <a:ext cx="31522" cy="572717"/>
          </a:xfrm>
          <a:custGeom>
            <a:avLst/>
            <a:gdLst/>
            <a:ahLst/>
            <a:cxnLst/>
            <a:rect l="l" t="t" r="r" b="b"/>
            <a:pathLst>
              <a:path w="785" h="14002" extrusionOk="0">
                <a:moveTo>
                  <a:pt x="0" y="1"/>
                </a:moveTo>
                <a:lnTo>
                  <a:pt x="0" y="14002"/>
                </a:lnTo>
                <a:lnTo>
                  <a:pt x="784" y="14002"/>
                </a:lnTo>
                <a:lnTo>
                  <a:pt x="7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14"/>
          <p:cNvSpPr/>
          <p:nvPr/>
        </p:nvSpPr>
        <p:spPr>
          <a:xfrm rot="10800000" flipH="1">
            <a:off x="8441452" y="3027136"/>
            <a:ext cx="704228" cy="704618"/>
          </a:xfrm>
          <a:custGeom>
            <a:avLst/>
            <a:gdLst/>
            <a:ahLst/>
            <a:cxnLst/>
            <a:rect l="l" t="t" r="r" b="b"/>
            <a:pathLst>
              <a:path w="18034" h="18044" extrusionOk="0">
                <a:moveTo>
                  <a:pt x="1" y="0"/>
                </a:moveTo>
                <a:lnTo>
                  <a:pt x="1" y="18044"/>
                </a:lnTo>
                <a:lnTo>
                  <a:pt x="18034" y="18044"/>
                </a:lnTo>
                <a:lnTo>
                  <a:pt x="180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14"/>
          <p:cNvSpPr/>
          <p:nvPr/>
        </p:nvSpPr>
        <p:spPr>
          <a:xfrm rot="10800000" flipH="1">
            <a:off x="8407673" y="3028034"/>
            <a:ext cx="771823" cy="702822"/>
          </a:xfrm>
          <a:custGeom>
            <a:avLst/>
            <a:gdLst/>
            <a:ahLst/>
            <a:cxnLst/>
            <a:rect l="l" t="t" r="r" b="b"/>
            <a:pathLst>
              <a:path w="19765" h="17998" extrusionOk="0">
                <a:moveTo>
                  <a:pt x="9882" y="0"/>
                </a:moveTo>
                <a:cubicBezTo>
                  <a:pt x="7578" y="0"/>
                  <a:pt x="5275" y="879"/>
                  <a:pt x="3513" y="2635"/>
                </a:cubicBezTo>
                <a:cubicBezTo>
                  <a:pt x="0" y="6148"/>
                  <a:pt x="0" y="11850"/>
                  <a:pt x="3513" y="15363"/>
                </a:cubicBezTo>
                <a:cubicBezTo>
                  <a:pt x="5275" y="17119"/>
                  <a:pt x="7578" y="17998"/>
                  <a:pt x="9882" y="17998"/>
                </a:cubicBezTo>
                <a:cubicBezTo>
                  <a:pt x="12186" y="17998"/>
                  <a:pt x="14490" y="17119"/>
                  <a:pt x="16251" y="15363"/>
                </a:cubicBezTo>
                <a:cubicBezTo>
                  <a:pt x="19764" y="11850"/>
                  <a:pt x="19764" y="6148"/>
                  <a:pt x="16251" y="2635"/>
                </a:cubicBezTo>
                <a:cubicBezTo>
                  <a:pt x="14490" y="879"/>
                  <a:pt x="12186" y="0"/>
                  <a:pt x="988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4"/>
          <p:cNvSpPr/>
          <p:nvPr/>
        </p:nvSpPr>
        <p:spPr>
          <a:xfrm rot="10800000" flipH="1">
            <a:off x="8562741" y="3149206"/>
            <a:ext cx="460087" cy="460478"/>
          </a:xfrm>
          <a:custGeom>
            <a:avLst/>
            <a:gdLst/>
            <a:ahLst/>
            <a:cxnLst/>
            <a:rect l="l" t="t" r="r" b="b"/>
            <a:pathLst>
              <a:path w="11782" h="11792" extrusionOk="0">
                <a:moveTo>
                  <a:pt x="5886" y="0"/>
                </a:moveTo>
                <a:cubicBezTo>
                  <a:pt x="2637" y="0"/>
                  <a:pt x="0" y="2638"/>
                  <a:pt x="0" y="5896"/>
                </a:cubicBezTo>
                <a:cubicBezTo>
                  <a:pt x="0" y="9154"/>
                  <a:pt x="2637" y="11792"/>
                  <a:pt x="5886" y="11792"/>
                </a:cubicBezTo>
                <a:cubicBezTo>
                  <a:pt x="9144" y="11792"/>
                  <a:pt x="11781" y="9154"/>
                  <a:pt x="11781" y="5896"/>
                </a:cubicBezTo>
                <a:cubicBezTo>
                  <a:pt x="11781" y="2638"/>
                  <a:pt x="9144" y="0"/>
                  <a:pt x="58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4"/>
          <p:cNvSpPr/>
          <p:nvPr/>
        </p:nvSpPr>
        <p:spPr>
          <a:xfrm rot="10800000" flipH="1">
            <a:off x="8441842" y="4787393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1" y="0"/>
                </a:moveTo>
                <a:lnTo>
                  <a:pt x="900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4"/>
          <p:cNvSpPr/>
          <p:nvPr/>
        </p:nvSpPr>
        <p:spPr>
          <a:xfrm rot="10800000" flipH="1">
            <a:off x="8463320" y="4667314"/>
            <a:ext cx="330051" cy="120118"/>
          </a:xfrm>
          <a:custGeom>
            <a:avLst/>
            <a:gdLst/>
            <a:ahLst/>
            <a:cxnLst/>
            <a:rect l="l" t="t" r="r" b="b"/>
            <a:pathLst>
              <a:path w="8452" h="3076" fill="none" extrusionOk="0">
                <a:moveTo>
                  <a:pt x="1" y="3075"/>
                </a:moveTo>
                <a:lnTo>
                  <a:pt x="8452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4"/>
          <p:cNvSpPr/>
          <p:nvPr/>
        </p:nvSpPr>
        <p:spPr>
          <a:xfrm rot="10800000" flipH="1">
            <a:off x="8524160" y="456156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0" y="5784"/>
                </a:moveTo>
                <a:lnTo>
                  <a:pt x="6894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4"/>
          <p:cNvSpPr/>
          <p:nvPr/>
        </p:nvSpPr>
        <p:spPr>
          <a:xfrm rot="10800000" flipH="1">
            <a:off x="8617606" y="4483232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0" y="7790"/>
                </a:moveTo>
                <a:lnTo>
                  <a:pt x="4501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14"/>
          <p:cNvSpPr/>
          <p:nvPr/>
        </p:nvSpPr>
        <p:spPr>
          <a:xfrm rot="10800000" flipH="1">
            <a:off x="8732530" y="4441488"/>
            <a:ext cx="60840" cy="345944"/>
          </a:xfrm>
          <a:custGeom>
            <a:avLst/>
            <a:gdLst/>
            <a:ahLst/>
            <a:cxnLst/>
            <a:rect l="l" t="t" r="r" b="b"/>
            <a:pathLst>
              <a:path w="1558" h="8859" fill="none" extrusionOk="0">
                <a:moveTo>
                  <a:pt x="0" y="8859"/>
                </a:moveTo>
                <a:lnTo>
                  <a:pt x="1558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14"/>
          <p:cNvSpPr/>
          <p:nvPr/>
        </p:nvSpPr>
        <p:spPr>
          <a:xfrm rot="10800000" flipH="1">
            <a:off x="8793370" y="4441488"/>
            <a:ext cx="61269" cy="345944"/>
          </a:xfrm>
          <a:custGeom>
            <a:avLst/>
            <a:gdLst/>
            <a:ahLst/>
            <a:cxnLst/>
            <a:rect l="l" t="t" r="r" b="b"/>
            <a:pathLst>
              <a:path w="1569" h="8859" fill="none" extrusionOk="0">
                <a:moveTo>
                  <a:pt x="1568" y="885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14"/>
          <p:cNvSpPr/>
          <p:nvPr/>
        </p:nvSpPr>
        <p:spPr>
          <a:xfrm rot="10800000" flipH="1">
            <a:off x="8793370" y="4483232"/>
            <a:ext cx="175764" cy="304200"/>
          </a:xfrm>
          <a:custGeom>
            <a:avLst/>
            <a:gdLst/>
            <a:ahLst/>
            <a:cxnLst/>
            <a:rect l="l" t="t" r="r" b="b"/>
            <a:pathLst>
              <a:path w="4501" h="7790" fill="none" extrusionOk="0">
                <a:moveTo>
                  <a:pt x="4501" y="779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14"/>
          <p:cNvSpPr/>
          <p:nvPr/>
        </p:nvSpPr>
        <p:spPr>
          <a:xfrm rot="10800000" flipH="1">
            <a:off x="8793370" y="4561566"/>
            <a:ext cx="269211" cy="225865"/>
          </a:xfrm>
          <a:custGeom>
            <a:avLst/>
            <a:gdLst/>
            <a:ahLst/>
            <a:cxnLst/>
            <a:rect l="l" t="t" r="r" b="b"/>
            <a:pathLst>
              <a:path w="6894" h="5784" fill="none" extrusionOk="0">
                <a:moveTo>
                  <a:pt x="6894" y="578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14"/>
          <p:cNvSpPr/>
          <p:nvPr/>
        </p:nvSpPr>
        <p:spPr>
          <a:xfrm rot="10800000" flipH="1">
            <a:off x="8793370" y="4667314"/>
            <a:ext cx="330441" cy="120118"/>
          </a:xfrm>
          <a:custGeom>
            <a:avLst/>
            <a:gdLst/>
            <a:ahLst/>
            <a:cxnLst/>
            <a:rect l="l" t="t" r="r" b="b"/>
            <a:pathLst>
              <a:path w="8462" h="3076" fill="none" extrusionOk="0">
                <a:moveTo>
                  <a:pt x="8462" y="3075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14"/>
          <p:cNvSpPr/>
          <p:nvPr/>
        </p:nvSpPr>
        <p:spPr>
          <a:xfrm rot="10800000" flipH="1">
            <a:off x="8793370" y="4787393"/>
            <a:ext cx="351528" cy="39"/>
          </a:xfrm>
          <a:custGeom>
            <a:avLst/>
            <a:gdLst/>
            <a:ahLst/>
            <a:cxnLst/>
            <a:rect l="l" t="t" r="r" b="b"/>
            <a:pathLst>
              <a:path w="9002" h="1" fill="none" extrusionOk="0">
                <a:moveTo>
                  <a:pt x="9001" y="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14"/>
          <p:cNvSpPr/>
          <p:nvPr/>
        </p:nvSpPr>
        <p:spPr>
          <a:xfrm rot="10800000" flipH="1">
            <a:off x="8793370" y="4787393"/>
            <a:ext cx="330441" cy="120547"/>
          </a:xfrm>
          <a:custGeom>
            <a:avLst/>
            <a:gdLst/>
            <a:ahLst/>
            <a:cxnLst/>
            <a:rect l="l" t="t" r="r" b="b"/>
            <a:pathLst>
              <a:path w="8462" h="3087" fill="none" extrusionOk="0">
                <a:moveTo>
                  <a:pt x="8462" y="1"/>
                </a:moveTo>
                <a:lnTo>
                  <a:pt x="0" y="308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14"/>
          <p:cNvSpPr/>
          <p:nvPr/>
        </p:nvSpPr>
        <p:spPr>
          <a:xfrm rot="10800000" flipH="1">
            <a:off x="8793370" y="4787393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0"/>
                </a:moveTo>
                <a:lnTo>
                  <a:pt x="0" y="579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14"/>
          <p:cNvSpPr/>
          <p:nvPr/>
        </p:nvSpPr>
        <p:spPr>
          <a:xfrm rot="10800000" flipH="1">
            <a:off x="8793370" y="4787393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1"/>
                </a:moveTo>
                <a:lnTo>
                  <a:pt x="0" y="780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14"/>
          <p:cNvSpPr/>
          <p:nvPr/>
        </p:nvSpPr>
        <p:spPr>
          <a:xfrm rot="10800000" flipH="1">
            <a:off x="8793370" y="4787393"/>
            <a:ext cx="61269" cy="346374"/>
          </a:xfrm>
          <a:custGeom>
            <a:avLst/>
            <a:gdLst/>
            <a:ahLst/>
            <a:cxnLst/>
            <a:rect l="l" t="t" r="r" b="b"/>
            <a:pathLst>
              <a:path w="1569" h="8870" fill="none" extrusionOk="0">
                <a:moveTo>
                  <a:pt x="1568" y="0"/>
                </a:moveTo>
                <a:lnTo>
                  <a:pt x="0" y="886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14"/>
          <p:cNvSpPr/>
          <p:nvPr/>
        </p:nvSpPr>
        <p:spPr>
          <a:xfrm rot="10800000" flipH="1">
            <a:off x="8732530" y="4787393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14"/>
          <p:cNvSpPr/>
          <p:nvPr/>
        </p:nvSpPr>
        <p:spPr>
          <a:xfrm rot="10800000" flipH="1">
            <a:off x="8732530" y="4787393"/>
            <a:ext cx="60840" cy="346374"/>
          </a:xfrm>
          <a:custGeom>
            <a:avLst/>
            <a:gdLst/>
            <a:ahLst/>
            <a:cxnLst/>
            <a:rect l="l" t="t" r="r" b="b"/>
            <a:pathLst>
              <a:path w="1558" h="8870" fill="none" extrusionOk="0">
                <a:moveTo>
                  <a:pt x="1558" y="8869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14"/>
          <p:cNvSpPr/>
          <p:nvPr/>
        </p:nvSpPr>
        <p:spPr>
          <a:xfrm rot="10800000" flipH="1">
            <a:off x="8617606" y="4787393"/>
            <a:ext cx="175764" cy="304629"/>
          </a:xfrm>
          <a:custGeom>
            <a:avLst/>
            <a:gdLst/>
            <a:ahLst/>
            <a:cxnLst/>
            <a:rect l="l" t="t" r="r" b="b"/>
            <a:pathLst>
              <a:path w="4501" h="7801" fill="none" extrusionOk="0">
                <a:moveTo>
                  <a:pt x="4501" y="7800"/>
                </a:moveTo>
                <a:lnTo>
                  <a:pt x="0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14"/>
          <p:cNvSpPr/>
          <p:nvPr/>
        </p:nvSpPr>
        <p:spPr>
          <a:xfrm rot="10800000" flipH="1">
            <a:off x="8524160" y="4787393"/>
            <a:ext cx="269211" cy="226295"/>
          </a:xfrm>
          <a:custGeom>
            <a:avLst/>
            <a:gdLst/>
            <a:ahLst/>
            <a:cxnLst/>
            <a:rect l="l" t="t" r="r" b="b"/>
            <a:pathLst>
              <a:path w="6894" h="5795" fill="none" extrusionOk="0">
                <a:moveTo>
                  <a:pt x="6894" y="5794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14"/>
          <p:cNvSpPr/>
          <p:nvPr/>
        </p:nvSpPr>
        <p:spPr>
          <a:xfrm rot="10800000" flipH="1">
            <a:off x="8463320" y="4787393"/>
            <a:ext cx="330051" cy="120547"/>
          </a:xfrm>
          <a:custGeom>
            <a:avLst/>
            <a:gdLst/>
            <a:ahLst/>
            <a:cxnLst/>
            <a:rect l="l" t="t" r="r" b="b"/>
            <a:pathLst>
              <a:path w="8452" h="3087" fill="none" extrusionOk="0">
                <a:moveTo>
                  <a:pt x="8452" y="3086"/>
                </a:moveTo>
                <a:lnTo>
                  <a:pt x="1" y="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14"/>
          <p:cNvSpPr/>
          <p:nvPr/>
        </p:nvSpPr>
        <p:spPr>
          <a:xfrm rot="10800000" flipH="1">
            <a:off x="8793162" y="2675194"/>
            <a:ext cx="351958" cy="351958"/>
          </a:xfrm>
          <a:custGeom>
            <a:avLst/>
            <a:gdLst/>
            <a:ahLst/>
            <a:cxnLst/>
            <a:rect l="l" t="t" r="r" b="b"/>
            <a:pathLst>
              <a:path w="9013" h="9013" extrusionOk="0">
                <a:moveTo>
                  <a:pt x="1650" y="1"/>
                </a:moveTo>
                <a:cubicBezTo>
                  <a:pt x="734" y="1"/>
                  <a:pt x="1" y="744"/>
                  <a:pt x="1" y="1660"/>
                </a:cubicBezTo>
                <a:lnTo>
                  <a:pt x="1" y="7363"/>
                </a:lnTo>
                <a:cubicBezTo>
                  <a:pt x="1" y="8279"/>
                  <a:pt x="734" y="9012"/>
                  <a:pt x="1650" y="9012"/>
                </a:cubicBezTo>
                <a:lnTo>
                  <a:pt x="7363" y="9012"/>
                </a:lnTo>
                <a:cubicBezTo>
                  <a:pt x="8269" y="9012"/>
                  <a:pt x="9012" y="8279"/>
                  <a:pt x="9012" y="7363"/>
                </a:cubicBezTo>
                <a:lnTo>
                  <a:pt x="9012" y="1660"/>
                </a:lnTo>
                <a:cubicBezTo>
                  <a:pt x="9012" y="744"/>
                  <a:pt x="8269" y="1"/>
                  <a:pt x="73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14"/>
          <p:cNvSpPr/>
          <p:nvPr/>
        </p:nvSpPr>
        <p:spPr>
          <a:xfrm flipH="1">
            <a:off x="701592" y="-9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5"/>
          <p:cNvSpPr/>
          <p:nvPr/>
        </p:nvSpPr>
        <p:spPr>
          <a:xfrm>
            <a:off x="8439386" y="2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0" y="1"/>
                </a:moveTo>
                <a:lnTo>
                  <a:pt x="0" y="18003"/>
                </a:lnTo>
                <a:cubicBezTo>
                  <a:pt x="4969" y="18003"/>
                  <a:pt x="9002" y="13971"/>
                  <a:pt x="9002" y="9002"/>
                </a:cubicBezTo>
                <a:cubicBezTo>
                  <a:pt x="9002" y="4033"/>
                  <a:pt x="496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15"/>
          <p:cNvSpPr/>
          <p:nvPr/>
        </p:nvSpPr>
        <p:spPr>
          <a:xfrm>
            <a:off x="8792476" y="2"/>
            <a:ext cx="351528" cy="703056"/>
          </a:xfrm>
          <a:custGeom>
            <a:avLst/>
            <a:gdLst/>
            <a:ahLst/>
            <a:cxnLst/>
            <a:rect l="l" t="t" r="r" b="b"/>
            <a:pathLst>
              <a:path w="9002" h="18004" extrusionOk="0">
                <a:moveTo>
                  <a:pt x="9002" y="1"/>
                </a:moveTo>
                <a:cubicBezTo>
                  <a:pt x="4033" y="1"/>
                  <a:pt x="0" y="4033"/>
                  <a:pt x="0" y="9002"/>
                </a:cubicBezTo>
                <a:cubicBezTo>
                  <a:pt x="0" y="13981"/>
                  <a:pt x="4033" y="18003"/>
                  <a:pt x="9002" y="18003"/>
                </a:cubicBezTo>
                <a:lnTo>
                  <a:pt x="90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15"/>
          <p:cNvSpPr/>
          <p:nvPr/>
        </p:nvSpPr>
        <p:spPr>
          <a:xfrm>
            <a:off x="8724490" y="284326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15"/>
          <p:cNvSpPr/>
          <p:nvPr/>
        </p:nvSpPr>
        <p:spPr>
          <a:xfrm>
            <a:off x="8573796" y="284326"/>
            <a:ext cx="134801" cy="134801"/>
          </a:xfrm>
          <a:custGeom>
            <a:avLst/>
            <a:gdLst/>
            <a:ahLst/>
            <a:cxnLst/>
            <a:rect l="l" t="t" r="r" b="b"/>
            <a:pathLst>
              <a:path w="345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77" y="2688"/>
                  <a:pt x="2688" y="2077"/>
                  <a:pt x="3452" y="1721"/>
                </a:cubicBezTo>
                <a:cubicBezTo>
                  <a:pt x="2688" y="1375"/>
                  <a:pt x="207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15"/>
          <p:cNvSpPr/>
          <p:nvPr/>
        </p:nvSpPr>
        <p:spPr>
          <a:xfrm>
            <a:off x="8872802" y="284326"/>
            <a:ext cx="134410" cy="134801"/>
          </a:xfrm>
          <a:custGeom>
            <a:avLst/>
            <a:gdLst/>
            <a:ahLst/>
            <a:cxnLst/>
            <a:rect l="l" t="t" r="r" b="b"/>
            <a:pathLst>
              <a:path w="3442" h="3452" extrusionOk="0">
                <a:moveTo>
                  <a:pt x="1721" y="0"/>
                </a:moveTo>
                <a:cubicBezTo>
                  <a:pt x="1375" y="764"/>
                  <a:pt x="764" y="1375"/>
                  <a:pt x="0" y="1721"/>
                </a:cubicBezTo>
                <a:cubicBezTo>
                  <a:pt x="764" y="2077"/>
                  <a:pt x="1375" y="2688"/>
                  <a:pt x="1721" y="3452"/>
                </a:cubicBezTo>
                <a:cubicBezTo>
                  <a:pt x="2067" y="2688"/>
                  <a:pt x="2678" y="2077"/>
                  <a:pt x="3442" y="1721"/>
                </a:cubicBezTo>
                <a:cubicBezTo>
                  <a:pt x="2678" y="1375"/>
                  <a:pt x="2067" y="764"/>
                  <a:pt x="17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15"/>
          <p:cNvSpPr/>
          <p:nvPr/>
        </p:nvSpPr>
        <p:spPr>
          <a:xfrm rot="-5400000">
            <a:off x="8301256" y="71557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15"/>
          <p:cNvSpPr/>
          <p:nvPr/>
        </p:nvSpPr>
        <p:spPr>
          <a:xfrm rot="-5400000">
            <a:off x="8195899" y="71557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67" y="0"/>
                  <a:pt x="0" y="367"/>
                  <a:pt x="0" y="805"/>
                </a:cubicBezTo>
                <a:cubicBezTo>
                  <a:pt x="0" y="1253"/>
                  <a:pt x="36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15"/>
          <p:cNvSpPr/>
          <p:nvPr/>
        </p:nvSpPr>
        <p:spPr>
          <a:xfrm rot="-5400000">
            <a:off x="8090522" y="71577"/>
            <a:ext cx="62871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67" y="0"/>
                  <a:pt x="0" y="356"/>
                  <a:pt x="0" y="804"/>
                </a:cubicBezTo>
                <a:cubicBezTo>
                  <a:pt x="0" y="1252"/>
                  <a:pt x="36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15"/>
          <p:cNvSpPr/>
          <p:nvPr/>
        </p:nvSpPr>
        <p:spPr>
          <a:xfrm rot="-5400000">
            <a:off x="7985146" y="71557"/>
            <a:ext cx="62871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67" y="1"/>
                  <a:pt x="0" y="367"/>
                  <a:pt x="0" y="805"/>
                </a:cubicBezTo>
                <a:cubicBezTo>
                  <a:pt x="0" y="1253"/>
                  <a:pt x="36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15"/>
          <p:cNvSpPr/>
          <p:nvPr/>
        </p:nvSpPr>
        <p:spPr>
          <a:xfrm rot="-5400000">
            <a:off x="8301256" y="195229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15"/>
          <p:cNvSpPr/>
          <p:nvPr/>
        </p:nvSpPr>
        <p:spPr>
          <a:xfrm rot="-5400000">
            <a:off x="8195899" y="195229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9" y="1253"/>
                  <a:pt x="1609" y="805"/>
                </a:cubicBezTo>
                <a:cubicBezTo>
                  <a:pt x="1609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15"/>
          <p:cNvSpPr/>
          <p:nvPr/>
        </p:nvSpPr>
        <p:spPr>
          <a:xfrm rot="-5400000">
            <a:off x="8090522" y="195248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9" y="1252"/>
                  <a:pt x="1609" y="804"/>
                </a:cubicBezTo>
                <a:cubicBezTo>
                  <a:pt x="1609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15"/>
          <p:cNvSpPr/>
          <p:nvPr/>
        </p:nvSpPr>
        <p:spPr>
          <a:xfrm rot="-5400000">
            <a:off x="7985146" y="195229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9" y="1253"/>
                  <a:pt x="1609" y="805"/>
                </a:cubicBezTo>
                <a:cubicBezTo>
                  <a:pt x="1609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15"/>
          <p:cNvSpPr/>
          <p:nvPr/>
        </p:nvSpPr>
        <p:spPr>
          <a:xfrm rot="-5400000">
            <a:off x="8301256" y="319291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15"/>
          <p:cNvSpPr/>
          <p:nvPr/>
        </p:nvSpPr>
        <p:spPr>
          <a:xfrm rot="-5400000">
            <a:off x="8195899" y="319291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53" y="1609"/>
                  <a:pt x="1609" y="1253"/>
                  <a:pt x="1609" y="805"/>
                </a:cubicBezTo>
                <a:cubicBezTo>
                  <a:pt x="1609" y="367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15"/>
          <p:cNvSpPr/>
          <p:nvPr/>
        </p:nvSpPr>
        <p:spPr>
          <a:xfrm rot="-5400000">
            <a:off x="8090522" y="319310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53" y="1609"/>
                  <a:pt x="1609" y="1252"/>
                  <a:pt x="1609" y="804"/>
                </a:cubicBezTo>
                <a:cubicBezTo>
                  <a:pt x="1609" y="356"/>
                  <a:pt x="125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15"/>
          <p:cNvSpPr/>
          <p:nvPr/>
        </p:nvSpPr>
        <p:spPr>
          <a:xfrm rot="-5400000">
            <a:off x="7985146" y="319291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53" y="1610"/>
                  <a:pt x="1609" y="1253"/>
                  <a:pt x="1609" y="805"/>
                </a:cubicBezTo>
                <a:cubicBezTo>
                  <a:pt x="1609" y="367"/>
                  <a:pt x="125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15"/>
          <p:cNvSpPr/>
          <p:nvPr/>
        </p:nvSpPr>
        <p:spPr>
          <a:xfrm rot="-5400000">
            <a:off x="8301451" y="443157"/>
            <a:ext cx="62480" cy="62871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15"/>
          <p:cNvSpPr/>
          <p:nvPr/>
        </p:nvSpPr>
        <p:spPr>
          <a:xfrm rot="-5400000">
            <a:off x="8196094" y="443157"/>
            <a:ext cx="62480" cy="62871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00" y="1253"/>
                  <a:pt x="1600" y="805"/>
                </a:cubicBezTo>
                <a:cubicBezTo>
                  <a:pt x="160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15"/>
          <p:cNvSpPr/>
          <p:nvPr/>
        </p:nvSpPr>
        <p:spPr>
          <a:xfrm rot="-5400000">
            <a:off x="8090718" y="443177"/>
            <a:ext cx="62480" cy="62831"/>
          </a:xfrm>
          <a:custGeom>
            <a:avLst/>
            <a:gdLst/>
            <a:ahLst/>
            <a:cxnLst/>
            <a:rect l="l" t="t" r="r" b="b"/>
            <a:pathLst>
              <a:path w="160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00" y="1252"/>
                  <a:pt x="1600" y="804"/>
                </a:cubicBezTo>
                <a:cubicBezTo>
                  <a:pt x="160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15"/>
          <p:cNvSpPr/>
          <p:nvPr/>
        </p:nvSpPr>
        <p:spPr>
          <a:xfrm rot="-5400000">
            <a:off x="7985341" y="443157"/>
            <a:ext cx="62480" cy="62871"/>
          </a:xfrm>
          <a:custGeom>
            <a:avLst/>
            <a:gdLst/>
            <a:ahLst/>
            <a:cxnLst/>
            <a:rect l="l" t="t" r="r" b="b"/>
            <a:pathLst>
              <a:path w="160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00" y="1253"/>
                  <a:pt x="1600" y="805"/>
                </a:cubicBezTo>
                <a:cubicBezTo>
                  <a:pt x="160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15"/>
          <p:cNvSpPr/>
          <p:nvPr/>
        </p:nvSpPr>
        <p:spPr>
          <a:xfrm rot="-5400000">
            <a:off x="8301256" y="567024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15"/>
          <p:cNvSpPr/>
          <p:nvPr/>
        </p:nvSpPr>
        <p:spPr>
          <a:xfrm rot="-5400000">
            <a:off x="8195899" y="567024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0"/>
                </a:moveTo>
                <a:cubicBezTo>
                  <a:pt x="357" y="0"/>
                  <a:pt x="1" y="367"/>
                  <a:pt x="1" y="805"/>
                </a:cubicBezTo>
                <a:cubicBezTo>
                  <a:pt x="1" y="1253"/>
                  <a:pt x="357" y="1609"/>
                  <a:pt x="805" y="1609"/>
                </a:cubicBezTo>
                <a:cubicBezTo>
                  <a:pt x="1243" y="1609"/>
                  <a:pt x="1610" y="1253"/>
                  <a:pt x="1610" y="805"/>
                </a:cubicBezTo>
                <a:cubicBezTo>
                  <a:pt x="1610" y="367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15"/>
          <p:cNvSpPr/>
          <p:nvPr/>
        </p:nvSpPr>
        <p:spPr>
          <a:xfrm rot="-5400000">
            <a:off x="8090522" y="567043"/>
            <a:ext cx="62870" cy="62831"/>
          </a:xfrm>
          <a:custGeom>
            <a:avLst/>
            <a:gdLst/>
            <a:ahLst/>
            <a:cxnLst/>
            <a:rect l="l" t="t" r="r" b="b"/>
            <a:pathLst>
              <a:path w="1610" h="1609" extrusionOk="0">
                <a:moveTo>
                  <a:pt x="805" y="0"/>
                </a:moveTo>
                <a:cubicBezTo>
                  <a:pt x="357" y="0"/>
                  <a:pt x="1" y="356"/>
                  <a:pt x="1" y="804"/>
                </a:cubicBezTo>
                <a:cubicBezTo>
                  <a:pt x="1" y="1252"/>
                  <a:pt x="357" y="1609"/>
                  <a:pt x="805" y="1609"/>
                </a:cubicBezTo>
                <a:cubicBezTo>
                  <a:pt x="1243" y="1609"/>
                  <a:pt x="1610" y="1252"/>
                  <a:pt x="1610" y="804"/>
                </a:cubicBezTo>
                <a:cubicBezTo>
                  <a:pt x="1610" y="356"/>
                  <a:pt x="1243" y="0"/>
                  <a:pt x="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15"/>
          <p:cNvSpPr/>
          <p:nvPr/>
        </p:nvSpPr>
        <p:spPr>
          <a:xfrm rot="-5400000">
            <a:off x="7985146" y="567024"/>
            <a:ext cx="62870" cy="62871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805" y="1"/>
                </a:moveTo>
                <a:cubicBezTo>
                  <a:pt x="357" y="1"/>
                  <a:pt x="1" y="367"/>
                  <a:pt x="1" y="805"/>
                </a:cubicBezTo>
                <a:cubicBezTo>
                  <a:pt x="1" y="1253"/>
                  <a:pt x="357" y="1610"/>
                  <a:pt x="805" y="1610"/>
                </a:cubicBezTo>
                <a:cubicBezTo>
                  <a:pt x="1243" y="1610"/>
                  <a:pt x="1610" y="1253"/>
                  <a:pt x="1610" y="805"/>
                </a:cubicBezTo>
                <a:cubicBezTo>
                  <a:pt x="1610" y="367"/>
                  <a:pt x="1243" y="1"/>
                  <a:pt x="8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15"/>
          <p:cNvSpPr/>
          <p:nvPr/>
        </p:nvSpPr>
        <p:spPr>
          <a:xfrm>
            <a:off x="7570969" y="358130"/>
            <a:ext cx="352309" cy="352309"/>
          </a:xfrm>
          <a:custGeom>
            <a:avLst/>
            <a:gdLst/>
            <a:ahLst/>
            <a:cxnLst/>
            <a:rect l="l" t="t" r="r" b="b"/>
            <a:pathLst>
              <a:path w="9022" h="9022" extrusionOk="0">
                <a:moveTo>
                  <a:pt x="0" y="0"/>
                </a:moveTo>
                <a:cubicBezTo>
                  <a:pt x="0" y="4979"/>
                  <a:pt x="4043" y="9022"/>
                  <a:pt x="9022" y="9022"/>
                </a:cubicBezTo>
                <a:lnTo>
                  <a:pt x="902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15"/>
          <p:cNvSpPr/>
          <p:nvPr/>
        </p:nvSpPr>
        <p:spPr>
          <a:xfrm>
            <a:off x="7570969" y="6211"/>
            <a:ext cx="351919" cy="351958"/>
          </a:xfrm>
          <a:custGeom>
            <a:avLst/>
            <a:gdLst/>
            <a:ahLst/>
            <a:cxnLst/>
            <a:rect l="l" t="t" r="r" b="b"/>
            <a:pathLst>
              <a:path w="9012" h="9013" extrusionOk="0">
                <a:moveTo>
                  <a:pt x="0" y="1"/>
                </a:moveTo>
                <a:lnTo>
                  <a:pt x="0" y="9012"/>
                </a:lnTo>
                <a:lnTo>
                  <a:pt x="9012" y="9012"/>
                </a:lnTo>
                <a:cubicBezTo>
                  <a:pt x="9012" y="4033"/>
                  <a:pt x="4979" y="1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15"/>
          <p:cNvSpPr/>
          <p:nvPr/>
        </p:nvSpPr>
        <p:spPr>
          <a:xfrm>
            <a:off x="7219050" y="5821"/>
            <a:ext cx="351958" cy="351919"/>
          </a:xfrm>
          <a:custGeom>
            <a:avLst/>
            <a:gdLst/>
            <a:ahLst/>
            <a:cxnLst/>
            <a:rect l="l" t="t" r="r" b="b"/>
            <a:pathLst>
              <a:path w="9013" h="9012" extrusionOk="0">
                <a:moveTo>
                  <a:pt x="1" y="0"/>
                </a:moveTo>
                <a:cubicBezTo>
                  <a:pt x="1" y="4980"/>
                  <a:pt x="4043" y="9012"/>
                  <a:pt x="9012" y="9012"/>
                </a:cubicBezTo>
                <a:lnTo>
                  <a:pt x="901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15"/>
          <p:cNvSpPr/>
          <p:nvPr/>
        </p:nvSpPr>
        <p:spPr>
          <a:xfrm>
            <a:off x="6487951" y="5615"/>
            <a:ext cx="704657" cy="352348"/>
          </a:xfrm>
          <a:custGeom>
            <a:avLst/>
            <a:gdLst/>
            <a:ahLst/>
            <a:cxnLst/>
            <a:rect l="l" t="t" r="r" b="b"/>
            <a:pathLst>
              <a:path w="18045" h="9023" extrusionOk="0">
                <a:moveTo>
                  <a:pt x="9012" y="0"/>
                </a:moveTo>
                <a:lnTo>
                  <a:pt x="9012" y="11"/>
                </a:lnTo>
                <a:lnTo>
                  <a:pt x="1" y="11"/>
                </a:lnTo>
                <a:lnTo>
                  <a:pt x="1" y="184"/>
                </a:lnTo>
                <a:cubicBezTo>
                  <a:pt x="1" y="5071"/>
                  <a:pt x="3962" y="9022"/>
                  <a:pt x="8839" y="9022"/>
                </a:cubicBezTo>
                <a:lnTo>
                  <a:pt x="9012" y="9022"/>
                </a:lnTo>
                <a:cubicBezTo>
                  <a:pt x="9012" y="8869"/>
                  <a:pt x="9012" y="8717"/>
                  <a:pt x="9022" y="8564"/>
                </a:cubicBezTo>
                <a:cubicBezTo>
                  <a:pt x="9134" y="6252"/>
                  <a:pt x="10122" y="4175"/>
                  <a:pt x="11649" y="2648"/>
                </a:cubicBezTo>
                <a:cubicBezTo>
                  <a:pt x="13289" y="1019"/>
                  <a:pt x="15549" y="0"/>
                  <a:pt x="180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15"/>
          <p:cNvSpPr/>
          <p:nvPr/>
        </p:nvSpPr>
        <p:spPr>
          <a:xfrm rot="10800000">
            <a:off x="4" y="4438855"/>
            <a:ext cx="352348" cy="352309"/>
          </a:xfrm>
          <a:custGeom>
            <a:avLst/>
            <a:gdLst/>
            <a:ahLst/>
            <a:cxnLst/>
            <a:rect l="l" t="t" r="r" b="b"/>
            <a:pathLst>
              <a:path w="9023" h="9022" extrusionOk="0">
                <a:moveTo>
                  <a:pt x="1060" y="0"/>
                </a:moveTo>
                <a:cubicBezTo>
                  <a:pt x="479" y="0"/>
                  <a:pt x="1" y="468"/>
                  <a:pt x="1" y="1059"/>
                </a:cubicBezTo>
                <a:lnTo>
                  <a:pt x="1" y="7953"/>
                </a:lnTo>
                <a:cubicBezTo>
                  <a:pt x="1" y="8543"/>
                  <a:pt x="479" y="9022"/>
                  <a:pt x="1060" y="9022"/>
                </a:cubicBezTo>
                <a:lnTo>
                  <a:pt x="7953" y="9022"/>
                </a:lnTo>
                <a:cubicBezTo>
                  <a:pt x="8544" y="9022"/>
                  <a:pt x="9022" y="8543"/>
                  <a:pt x="9022" y="7953"/>
                </a:cubicBezTo>
                <a:lnTo>
                  <a:pt x="9022" y="1059"/>
                </a:lnTo>
                <a:cubicBezTo>
                  <a:pt x="9022" y="468"/>
                  <a:pt x="8544" y="0"/>
                  <a:pt x="79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15"/>
          <p:cNvSpPr/>
          <p:nvPr/>
        </p:nvSpPr>
        <p:spPr>
          <a:xfrm rot="10800000">
            <a:off x="353094" y="4791945"/>
            <a:ext cx="351138" cy="351528"/>
          </a:xfrm>
          <a:custGeom>
            <a:avLst/>
            <a:gdLst/>
            <a:ahLst/>
            <a:cxnLst/>
            <a:rect l="l" t="t" r="r" b="b"/>
            <a:pathLst>
              <a:path w="8992" h="9002" extrusionOk="0">
                <a:moveTo>
                  <a:pt x="0" y="0"/>
                </a:moveTo>
                <a:lnTo>
                  <a:pt x="0" y="9002"/>
                </a:lnTo>
                <a:lnTo>
                  <a:pt x="7046" y="9002"/>
                </a:lnTo>
                <a:cubicBezTo>
                  <a:pt x="8116" y="9002"/>
                  <a:pt x="8991" y="8126"/>
                  <a:pt x="8991" y="7057"/>
                </a:cubicBezTo>
                <a:lnTo>
                  <a:pt x="89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15"/>
          <p:cNvSpPr/>
          <p:nvPr/>
        </p:nvSpPr>
        <p:spPr>
          <a:xfrm rot="10800000">
            <a:off x="1413017" y="5112270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15"/>
          <p:cNvSpPr/>
          <p:nvPr/>
        </p:nvSpPr>
        <p:spPr>
          <a:xfrm rot="10800000">
            <a:off x="2110869" y="4792573"/>
            <a:ext cx="704228" cy="351919"/>
          </a:xfrm>
          <a:custGeom>
            <a:avLst/>
            <a:gdLst/>
            <a:ahLst/>
            <a:cxnLst/>
            <a:rect l="l" t="t" r="r" b="b"/>
            <a:pathLst>
              <a:path w="18034" h="9012" extrusionOk="0">
                <a:moveTo>
                  <a:pt x="0" y="0"/>
                </a:moveTo>
                <a:lnTo>
                  <a:pt x="0" y="9011"/>
                </a:lnTo>
                <a:lnTo>
                  <a:pt x="18034" y="9011"/>
                </a:lnTo>
                <a:lnTo>
                  <a:pt x="180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15"/>
          <p:cNvSpPr/>
          <p:nvPr/>
        </p:nvSpPr>
        <p:spPr>
          <a:xfrm rot="10800000">
            <a:off x="2815057" y="4792182"/>
            <a:ext cx="351919" cy="352309"/>
          </a:xfrm>
          <a:custGeom>
            <a:avLst/>
            <a:gdLst/>
            <a:ahLst/>
            <a:cxnLst/>
            <a:rect l="l" t="t" r="r" b="b"/>
            <a:pathLst>
              <a:path w="9012" h="9022" extrusionOk="0">
                <a:moveTo>
                  <a:pt x="0" y="0"/>
                </a:moveTo>
                <a:cubicBezTo>
                  <a:pt x="0" y="4979"/>
                  <a:pt x="4032" y="9022"/>
                  <a:pt x="9011" y="9022"/>
                </a:cubicBezTo>
                <a:lnTo>
                  <a:pt x="901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15"/>
          <p:cNvSpPr/>
          <p:nvPr/>
        </p:nvSpPr>
        <p:spPr>
          <a:xfrm rot="10800000">
            <a:off x="1414217" y="505104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15"/>
          <p:cNvSpPr/>
          <p:nvPr/>
        </p:nvSpPr>
        <p:spPr>
          <a:xfrm rot="10800000">
            <a:off x="1414217" y="498981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15"/>
          <p:cNvSpPr/>
          <p:nvPr/>
        </p:nvSpPr>
        <p:spPr>
          <a:xfrm rot="10800000">
            <a:off x="1414217" y="4928545"/>
            <a:ext cx="696691" cy="30693"/>
          </a:xfrm>
          <a:custGeom>
            <a:avLst/>
            <a:gdLst/>
            <a:ahLst/>
            <a:cxnLst/>
            <a:rect l="l" t="t" r="r" b="b"/>
            <a:pathLst>
              <a:path w="17841" h="786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15"/>
          <p:cNvSpPr/>
          <p:nvPr/>
        </p:nvSpPr>
        <p:spPr>
          <a:xfrm rot="10800000">
            <a:off x="1414217" y="4867315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15"/>
          <p:cNvSpPr/>
          <p:nvPr/>
        </p:nvSpPr>
        <p:spPr>
          <a:xfrm rot="10800000">
            <a:off x="1414217" y="4806084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15"/>
          <p:cNvSpPr/>
          <p:nvPr/>
        </p:nvSpPr>
        <p:spPr>
          <a:xfrm rot="10800000">
            <a:off x="1414217" y="4744854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15"/>
          <p:cNvSpPr/>
          <p:nvPr/>
        </p:nvSpPr>
        <p:spPr>
          <a:xfrm rot="10800000">
            <a:off x="1414217" y="4683623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15"/>
          <p:cNvSpPr/>
          <p:nvPr/>
        </p:nvSpPr>
        <p:spPr>
          <a:xfrm rot="10800000">
            <a:off x="1414217" y="4622393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0"/>
                </a:moveTo>
                <a:lnTo>
                  <a:pt x="1" y="784"/>
                </a:lnTo>
                <a:lnTo>
                  <a:pt x="17840" y="784"/>
                </a:lnTo>
                <a:lnTo>
                  <a:pt x="1784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15"/>
          <p:cNvSpPr/>
          <p:nvPr/>
        </p:nvSpPr>
        <p:spPr>
          <a:xfrm rot="10800000">
            <a:off x="1414217" y="4561163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15"/>
          <p:cNvSpPr/>
          <p:nvPr/>
        </p:nvSpPr>
        <p:spPr>
          <a:xfrm rot="10800000">
            <a:off x="1414217" y="4499932"/>
            <a:ext cx="696691" cy="30654"/>
          </a:xfrm>
          <a:custGeom>
            <a:avLst/>
            <a:gdLst/>
            <a:ahLst/>
            <a:cxnLst/>
            <a:rect l="l" t="t" r="r" b="b"/>
            <a:pathLst>
              <a:path w="17841" h="785" extrusionOk="0">
                <a:moveTo>
                  <a:pt x="1" y="1"/>
                </a:moveTo>
                <a:lnTo>
                  <a:pt x="1" y="785"/>
                </a:lnTo>
                <a:lnTo>
                  <a:pt x="17840" y="78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15"/>
          <p:cNvSpPr/>
          <p:nvPr/>
        </p:nvSpPr>
        <p:spPr>
          <a:xfrm rot="10800000">
            <a:off x="1414217" y="4438702"/>
            <a:ext cx="696691" cy="30264"/>
          </a:xfrm>
          <a:custGeom>
            <a:avLst/>
            <a:gdLst/>
            <a:ahLst/>
            <a:cxnLst/>
            <a:rect l="l" t="t" r="r" b="b"/>
            <a:pathLst>
              <a:path w="17841" h="775" extrusionOk="0">
                <a:moveTo>
                  <a:pt x="1" y="1"/>
                </a:moveTo>
                <a:lnTo>
                  <a:pt x="1" y="775"/>
                </a:lnTo>
                <a:lnTo>
                  <a:pt x="17840" y="775"/>
                </a:lnTo>
                <a:lnTo>
                  <a:pt x="1784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15"/>
          <p:cNvSpPr/>
          <p:nvPr/>
        </p:nvSpPr>
        <p:spPr>
          <a:xfrm rot="10800000">
            <a:off x="713230" y="4438702"/>
            <a:ext cx="1048571" cy="704228"/>
          </a:xfrm>
          <a:custGeom>
            <a:avLst/>
            <a:gdLst/>
            <a:ahLst/>
            <a:cxnLst/>
            <a:rect l="l" t="t" r="r" b="b"/>
            <a:pathLst>
              <a:path w="26852" h="18034" extrusionOk="0">
                <a:moveTo>
                  <a:pt x="8778" y="1"/>
                </a:moveTo>
                <a:cubicBezTo>
                  <a:pt x="3952" y="1"/>
                  <a:pt x="31" y="3951"/>
                  <a:pt x="31" y="8819"/>
                </a:cubicBezTo>
                <a:lnTo>
                  <a:pt x="31" y="9022"/>
                </a:lnTo>
                <a:lnTo>
                  <a:pt x="1" y="9022"/>
                </a:lnTo>
                <a:lnTo>
                  <a:pt x="1" y="9226"/>
                </a:lnTo>
                <a:cubicBezTo>
                  <a:pt x="1" y="14093"/>
                  <a:pt x="3921" y="18034"/>
                  <a:pt x="8747" y="18034"/>
                </a:cubicBezTo>
                <a:lnTo>
                  <a:pt x="17891" y="18034"/>
                </a:lnTo>
                <a:lnTo>
                  <a:pt x="17891" y="17127"/>
                </a:lnTo>
                <a:cubicBezTo>
                  <a:pt x="17891" y="12668"/>
                  <a:pt x="21476" y="9043"/>
                  <a:pt x="25915" y="9043"/>
                </a:cubicBezTo>
                <a:lnTo>
                  <a:pt x="26811" y="9043"/>
                </a:lnTo>
                <a:lnTo>
                  <a:pt x="2685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15"/>
          <p:cNvSpPr/>
          <p:nvPr/>
        </p:nvSpPr>
        <p:spPr>
          <a:xfrm rot="10800000">
            <a:off x="1236110" y="4615637"/>
            <a:ext cx="351528" cy="352348"/>
          </a:xfrm>
          <a:custGeom>
            <a:avLst/>
            <a:gdLst/>
            <a:ahLst/>
            <a:cxnLst/>
            <a:rect l="l" t="t" r="r" b="b"/>
            <a:pathLst>
              <a:path w="9002" h="9023" extrusionOk="0">
                <a:moveTo>
                  <a:pt x="4461" y="1"/>
                </a:moveTo>
                <a:cubicBezTo>
                  <a:pt x="1996" y="1"/>
                  <a:pt x="1" y="2027"/>
                  <a:pt x="1" y="4512"/>
                </a:cubicBezTo>
                <a:lnTo>
                  <a:pt x="1" y="4522"/>
                </a:lnTo>
                <a:cubicBezTo>
                  <a:pt x="1" y="7006"/>
                  <a:pt x="1996" y="9023"/>
                  <a:pt x="4461" y="9023"/>
                </a:cubicBezTo>
                <a:lnTo>
                  <a:pt x="4532" y="9023"/>
                </a:lnTo>
                <a:cubicBezTo>
                  <a:pt x="6996" y="9023"/>
                  <a:pt x="9002" y="7006"/>
                  <a:pt x="9002" y="4522"/>
                </a:cubicBezTo>
                <a:lnTo>
                  <a:pt x="9002" y="4512"/>
                </a:lnTo>
                <a:cubicBezTo>
                  <a:pt x="9002" y="2017"/>
                  <a:pt x="6996" y="1"/>
                  <a:pt x="453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15"/>
          <p:cNvSpPr/>
          <p:nvPr/>
        </p:nvSpPr>
        <p:spPr>
          <a:xfrm>
            <a:off x="727000" y="542825"/>
            <a:ext cx="7704000" cy="40611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●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○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■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●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○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■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●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○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■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60" r:id="rId8"/>
    <p:sldLayoutId id="2147483661" r:id="rId9"/>
    <p:sldLayoutId id="2147483663" r:id="rId10"/>
    <p:sldLayoutId id="2147483665" r:id="rId11"/>
    <p:sldLayoutId id="2147483670" r:id="rId12"/>
    <p:sldLayoutId id="2147483674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customXml" Target="../ink/ink2.xml"/><Relationship Id="rId5" Type="http://schemas.openxmlformats.org/officeDocument/2006/relationships/image" Target="../media/image4.png"/><Relationship Id="rId4" Type="http://schemas.openxmlformats.org/officeDocument/2006/relationships/customXml" Target="../ink/ink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customXml" Target="../ink/ink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2" name="Google Shape;1182;p2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r="62147"/>
          <a:stretch/>
        </p:blipFill>
        <p:spPr>
          <a:xfrm>
            <a:off x="0" y="0"/>
            <a:ext cx="2984602" cy="5143500"/>
          </a:xfrm>
          <a:prstGeom prst="rect">
            <a:avLst/>
          </a:prstGeom>
        </p:spPr>
      </p:pic>
      <p:sp>
        <p:nvSpPr>
          <p:cNvPr id="1183" name="Google Shape;1183;p28"/>
          <p:cNvSpPr txBox="1">
            <a:spLocks noGrp="1"/>
          </p:cNvSpPr>
          <p:nvPr>
            <p:ph type="ctrTitle"/>
          </p:nvPr>
        </p:nvSpPr>
        <p:spPr>
          <a:xfrm>
            <a:off x="3268537" y="624078"/>
            <a:ext cx="5162100" cy="172783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r>
              <a:rPr lang="en" sz="4900" dirty="0"/>
              <a:t>Job </a:t>
            </a:r>
            <a:r>
              <a:rPr lang="en-IN" sz="4900" dirty="0"/>
              <a:t>Platform Website </a:t>
            </a:r>
            <a:endParaRPr lang="en-US" sz="4900" dirty="0"/>
          </a:p>
        </p:txBody>
      </p:sp>
      <p:sp>
        <p:nvSpPr>
          <p:cNvPr id="1184" name="Google Shape;1184;p28"/>
          <p:cNvSpPr txBox="1">
            <a:spLocks noGrp="1"/>
          </p:cNvSpPr>
          <p:nvPr>
            <p:ph type="subTitle" idx="1"/>
          </p:nvPr>
        </p:nvSpPr>
        <p:spPr>
          <a:xfrm>
            <a:off x="3268537" y="2571750"/>
            <a:ext cx="5324537" cy="196613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257175" indent="-257175" algn="l">
              <a:buFont typeface="Wingdings" panose="05000000000000000000" pitchFamily="2" charset="2"/>
              <a:buChar char="Ø"/>
            </a:pPr>
            <a:r>
              <a:rPr lang="en-IN" sz="1700" i="1" u="sng" dirty="0"/>
              <a:t>Group Members:</a:t>
            </a:r>
          </a:p>
          <a:p>
            <a:pPr marL="257175" indent="-257175" algn="l">
              <a:buFont typeface="Wingdings" panose="05000000000000000000" pitchFamily="2" charset="2"/>
              <a:buChar char="Ø"/>
            </a:pPr>
            <a:endParaRPr lang="en-IN" i="1" u="sng" dirty="0"/>
          </a:p>
          <a:p>
            <a:pPr marL="600075" lvl="1" indent="-257175" algn="l">
              <a:buFont typeface="Wingdings" panose="05000000000000000000" pitchFamily="2" charset="2"/>
              <a:buChar char="v"/>
            </a:pPr>
            <a:r>
              <a:rPr lang="sv-SE" sz="1600" dirty="0"/>
              <a:t>Vaghela Purvarajsinh Kuldeepsinh (Roll No: 54)</a:t>
            </a:r>
          </a:p>
          <a:p>
            <a:pPr marL="600075" lvl="1" indent="-257175" algn="l">
              <a:buFont typeface="Wingdings" panose="05000000000000000000" pitchFamily="2" charset="2"/>
              <a:buChar char="v"/>
            </a:pPr>
            <a:r>
              <a:rPr lang="sv-SE" sz="1600" dirty="0"/>
              <a:t>Vaghela Mandipsinh Anirudhdhsinh (Roll No: 53) </a:t>
            </a:r>
          </a:p>
          <a:p>
            <a:pPr marL="600075" lvl="1" indent="-257175" algn="l">
              <a:buFont typeface="Wingdings" panose="05000000000000000000" pitchFamily="2" charset="2"/>
              <a:buChar char="v"/>
            </a:pPr>
            <a:r>
              <a:rPr lang="sv-SE" sz="1600" dirty="0"/>
              <a:t>Miroliya Rajdipsinh Natvarsinh (Roll No: 29)</a:t>
            </a:r>
          </a:p>
          <a:p>
            <a:pPr marL="600075" lvl="1" indent="-257175" algn="l">
              <a:buFont typeface="Wingdings" panose="05000000000000000000" pitchFamily="2" charset="2"/>
              <a:buChar char="Ø"/>
            </a:pPr>
            <a:endParaRPr lang="en-IN" sz="1500" i="1" u="sng" dirty="0"/>
          </a:p>
          <a:p>
            <a:pPr marL="257175" indent="-257175" algn="l">
              <a:buFont typeface="Wingdings" panose="05000000000000000000" pitchFamily="2" charset="2"/>
              <a:buChar char="Ø"/>
            </a:pPr>
            <a:r>
              <a:rPr lang="en-US" sz="1700" i="1" u="sng" dirty="0"/>
              <a:t>Class: IMCA Semester 5, Division D </a:t>
            </a:r>
            <a:endParaRPr lang="en-IN" sz="1700" i="1" u="sng" dirty="0"/>
          </a:p>
          <a:p>
            <a:pPr marL="0" indent="0" algn="l"/>
            <a:endParaRPr lang="en-IN" sz="1500" dirty="0"/>
          </a:p>
          <a:p>
            <a:pPr marL="342900" lvl="1" indent="0" algn="l"/>
            <a:endParaRPr lang="sv-SE" sz="1500" dirty="0"/>
          </a:p>
          <a:p>
            <a:pPr marL="600075" lvl="1" indent="-257175" algn="l">
              <a:buFont typeface="Wingdings" panose="05000000000000000000" pitchFamily="2" charset="2"/>
              <a:buChar char="Ø"/>
            </a:pPr>
            <a:endParaRPr lang="en-IN" sz="1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40"/>
          <p:cNvSpPr txBox="1">
            <a:spLocks noGrp="1"/>
          </p:cNvSpPr>
          <p:nvPr>
            <p:ph type="title"/>
          </p:nvPr>
        </p:nvSpPr>
        <p:spPr>
          <a:xfrm>
            <a:off x="720000" y="355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IN" dirty="0"/>
              <a:t>Real-Life Scope</a:t>
            </a:r>
            <a:endParaRPr dirty="0"/>
          </a:p>
        </p:txBody>
      </p:sp>
      <p:sp>
        <p:nvSpPr>
          <p:cNvPr id="5" name="Subtitle 22">
            <a:extLst>
              <a:ext uri="{FF2B5EF4-FFF2-40B4-BE49-F238E27FC236}">
                <a16:creationId xmlns:a16="http://schemas.microsoft.com/office/drawing/2014/main" id="{D8472CEF-C4E0-F0EB-3380-61A7514D23DD}"/>
              </a:ext>
            </a:extLst>
          </p:cNvPr>
          <p:cNvSpPr txBox="1">
            <a:spLocks/>
          </p:cNvSpPr>
          <p:nvPr/>
        </p:nvSpPr>
        <p:spPr>
          <a:xfrm>
            <a:off x="720000" y="1117496"/>
            <a:ext cx="7770857" cy="183196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66750" indent="-514350">
              <a:buFont typeface="+mj-lt"/>
              <a:buAutoNum type="romanLcPeriod" startAt="2"/>
            </a:pPr>
            <a:r>
              <a:rPr lang="en-IN" sz="2400" dirty="0">
                <a:solidFill>
                  <a:srgbClr val="191919"/>
                </a:solidFill>
              </a:rPr>
              <a:t>Practical Applications</a:t>
            </a:r>
            <a:r>
              <a:rPr lang="en-IN" dirty="0">
                <a:latin typeface="Overpass"/>
              </a:rPr>
              <a:t> :</a:t>
            </a:r>
          </a:p>
          <a:p>
            <a:pPr marL="152400"/>
            <a:endParaRPr lang="en-IN" dirty="0">
              <a:solidFill>
                <a:srgbClr val="191919"/>
              </a:solidFill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Overpass"/>
              </a:rPr>
              <a:t>Campus Recruitment Platforms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Overpass"/>
              </a:rPr>
              <a:t>Internship Portals with Pre-Screening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Overpass"/>
              </a:rPr>
              <a:t>Startup Hiring Portals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Overpass"/>
              </a:rPr>
              <a:t>Career Guidance Platforms</a:t>
            </a:r>
          </a:p>
        </p:txBody>
      </p:sp>
      <p:sp>
        <p:nvSpPr>
          <p:cNvPr id="6" name="Subtitle 22">
            <a:extLst>
              <a:ext uri="{FF2B5EF4-FFF2-40B4-BE49-F238E27FC236}">
                <a16:creationId xmlns:a16="http://schemas.microsoft.com/office/drawing/2014/main" id="{893B2391-B8C7-07DC-6909-7F6DD63342B5}"/>
              </a:ext>
            </a:extLst>
          </p:cNvPr>
          <p:cNvSpPr txBox="1">
            <a:spLocks/>
          </p:cNvSpPr>
          <p:nvPr/>
        </p:nvSpPr>
        <p:spPr>
          <a:xfrm>
            <a:off x="653143" y="3050570"/>
            <a:ext cx="7770857" cy="183196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66750" indent="-514350">
              <a:buFont typeface="+mj-lt"/>
              <a:buAutoNum type="romanLcPeriod" startAt="2"/>
            </a:pPr>
            <a:r>
              <a:rPr lang="en-IN" sz="2400" dirty="0">
                <a:solidFill>
                  <a:srgbClr val="191919"/>
                </a:solidFill>
              </a:rPr>
              <a:t>Smart Features like</a:t>
            </a:r>
            <a:r>
              <a:rPr lang="en-IN" dirty="0">
                <a:latin typeface="Overpass"/>
              </a:rPr>
              <a:t> :</a:t>
            </a:r>
          </a:p>
          <a:p>
            <a:pPr marL="152400"/>
            <a:endParaRPr lang="en-IN" dirty="0">
              <a:solidFill>
                <a:srgbClr val="191919"/>
              </a:solidFill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fr-FR" sz="2000" dirty="0">
                <a:latin typeface="Overpass"/>
              </a:rPr>
              <a:t>Prevent ineligible applications via quiz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Overpass"/>
              </a:rPr>
              <a:t>Interest-based job alerts</a:t>
            </a: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en-US" sz="2000" dirty="0">
                <a:latin typeface="Overpass"/>
              </a:rPr>
              <a:t>Transparent status tracking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7">
          <a:extLst>
            <a:ext uri="{FF2B5EF4-FFF2-40B4-BE49-F238E27FC236}">
              <a16:creationId xmlns:a16="http://schemas.microsoft.com/office/drawing/2014/main" id="{87D5939F-C27F-C962-6476-A6B147FCF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40">
            <a:extLst>
              <a:ext uri="{FF2B5EF4-FFF2-40B4-BE49-F238E27FC236}">
                <a16:creationId xmlns:a16="http://schemas.microsoft.com/office/drawing/2014/main" id="{80B864F4-22A2-1091-E101-D15D382D10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556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IN" dirty="0"/>
              <a:t>Future Scope</a:t>
            </a:r>
            <a:endParaRPr dirty="0"/>
          </a:p>
        </p:txBody>
      </p:sp>
      <p:sp>
        <p:nvSpPr>
          <p:cNvPr id="5" name="Subtitle 22">
            <a:extLst>
              <a:ext uri="{FF2B5EF4-FFF2-40B4-BE49-F238E27FC236}">
                <a16:creationId xmlns:a16="http://schemas.microsoft.com/office/drawing/2014/main" id="{5410C457-D45D-AF3E-418D-AE50ED8D369C}"/>
              </a:ext>
            </a:extLst>
          </p:cNvPr>
          <p:cNvSpPr txBox="1">
            <a:spLocks/>
          </p:cNvSpPr>
          <p:nvPr/>
        </p:nvSpPr>
        <p:spPr>
          <a:xfrm>
            <a:off x="720000" y="1454380"/>
            <a:ext cx="7770857" cy="276011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66750" indent="-514350">
              <a:buFont typeface="Wingdings" panose="05000000000000000000" pitchFamily="2" charset="2"/>
              <a:buChar char="v"/>
            </a:pPr>
            <a:r>
              <a:rPr lang="en-IN" sz="2400" dirty="0">
                <a:solidFill>
                  <a:srgbClr val="191919"/>
                </a:solidFill>
              </a:rPr>
              <a:t>Resume Analysis using AI  </a:t>
            </a:r>
          </a:p>
          <a:p>
            <a:pPr marL="666750" indent="-514350">
              <a:buFont typeface="Wingdings" panose="05000000000000000000" pitchFamily="2" charset="2"/>
              <a:buChar char="v"/>
            </a:pPr>
            <a:r>
              <a:rPr lang="en-IN" sz="2400" dirty="0">
                <a:solidFill>
                  <a:srgbClr val="191919"/>
                </a:solidFill>
              </a:rPr>
              <a:t>Candidate Recommendation System  </a:t>
            </a:r>
          </a:p>
          <a:p>
            <a:pPr marL="666750" indent="-514350">
              <a:buFont typeface="Wingdings" panose="05000000000000000000" pitchFamily="2" charset="2"/>
              <a:buChar char="v"/>
            </a:pPr>
            <a:r>
              <a:rPr lang="en-IN" sz="2400" dirty="0">
                <a:solidFill>
                  <a:srgbClr val="191919"/>
                </a:solidFill>
              </a:rPr>
              <a:t>Email/SMS Notification Integration  </a:t>
            </a:r>
          </a:p>
          <a:p>
            <a:pPr marL="666750" indent="-514350">
              <a:buFont typeface="Wingdings" panose="05000000000000000000" pitchFamily="2" charset="2"/>
              <a:buChar char="v"/>
            </a:pPr>
            <a:r>
              <a:rPr lang="en-IN" sz="2400" dirty="0">
                <a:solidFill>
                  <a:srgbClr val="191919"/>
                </a:solidFill>
              </a:rPr>
              <a:t>Interview Scheduling with Calendar  </a:t>
            </a:r>
          </a:p>
          <a:p>
            <a:pPr marL="666750" indent="-514350">
              <a:buFont typeface="Wingdings" panose="05000000000000000000" pitchFamily="2" charset="2"/>
              <a:buChar char="v"/>
            </a:pPr>
            <a:r>
              <a:rPr lang="en-IN" sz="2400" dirty="0">
                <a:solidFill>
                  <a:srgbClr val="191919"/>
                </a:solidFill>
              </a:rPr>
              <a:t>Admin-level job category analytics  </a:t>
            </a:r>
          </a:p>
          <a:p>
            <a:pPr marL="666750" indent="-514350">
              <a:buFont typeface="Wingdings" panose="05000000000000000000" pitchFamily="2" charset="2"/>
              <a:buChar char="v"/>
            </a:pPr>
            <a:r>
              <a:rPr lang="en-IN" sz="2400" dirty="0">
                <a:solidFill>
                  <a:srgbClr val="191919"/>
                </a:solidFill>
              </a:rPr>
              <a:t>Mobile App version</a:t>
            </a:r>
            <a:endParaRPr lang="en-US" sz="2000" dirty="0">
              <a:latin typeface="Overpass"/>
            </a:endParaRPr>
          </a:p>
        </p:txBody>
      </p:sp>
    </p:spTree>
    <p:extLst>
      <p:ext uri="{BB962C8B-B14F-4D97-AF65-F5344CB8AC3E}">
        <p14:creationId xmlns:p14="http://schemas.microsoft.com/office/powerpoint/2010/main" val="2936964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IN" dirty="0"/>
              <a:t>Conclusion</a:t>
            </a:r>
            <a:endParaRPr dirty="0"/>
          </a:p>
        </p:txBody>
      </p:sp>
      <p:sp>
        <p:nvSpPr>
          <p:cNvPr id="1254" name="Google Shape;1254;p35"/>
          <p:cNvSpPr txBox="1">
            <a:spLocks noGrp="1"/>
          </p:cNvSpPr>
          <p:nvPr>
            <p:ph type="subTitle" idx="4"/>
          </p:nvPr>
        </p:nvSpPr>
        <p:spPr>
          <a:xfrm>
            <a:off x="848700" y="1417292"/>
            <a:ext cx="7575300" cy="2508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400" dirty="0"/>
              <a:t>The Job Board System is practical, scalable, and solves real-world hiring problems.</a:t>
            </a:r>
          </a:p>
          <a:p>
            <a:pPr marL="0" lvl="0" indent="0"/>
            <a:endParaRPr lang="en-US" sz="2400" dirty="0"/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400" dirty="0"/>
              <a:t>It brings together job seekers, employers, and an admin into one platform using intelligent features that save time and improve accuracy.</a:t>
            </a:r>
          </a:p>
          <a:p>
            <a:pPr marL="171450" lvl="0" indent="-171450">
              <a:buFont typeface="Wingdings" panose="05000000000000000000" pitchFamily="2" charset="2"/>
              <a:buChar char="v"/>
            </a:pPr>
            <a:endParaRPr lang="en-US" sz="2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48"/>
          <p:cNvSpPr/>
          <p:nvPr/>
        </p:nvSpPr>
        <p:spPr>
          <a:xfrm>
            <a:off x="6462150" y="3711050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0"/>
                </a:moveTo>
                <a:cubicBezTo>
                  <a:pt x="3238" y="1789"/>
                  <a:pt x="1789" y="3238"/>
                  <a:pt x="0" y="4061"/>
                </a:cubicBezTo>
                <a:cubicBezTo>
                  <a:pt x="1789" y="4885"/>
                  <a:pt x="3238" y="6305"/>
                  <a:pt x="4061" y="8122"/>
                </a:cubicBezTo>
                <a:cubicBezTo>
                  <a:pt x="4885" y="6305"/>
                  <a:pt x="6333" y="4885"/>
                  <a:pt x="8122" y="4061"/>
                </a:cubicBezTo>
                <a:cubicBezTo>
                  <a:pt x="6333" y="3238"/>
                  <a:pt x="4885" y="1789"/>
                  <a:pt x="40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48"/>
          <p:cNvSpPr/>
          <p:nvPr/>
        </p:nvSpPr>
        <p:spPr>
          <a:xfrm>
            <a:off x="6462150" y="3978700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0"/>
                </a:moveTo>
                <a:cubicBezTo>
                  <a:pt x="3238" y="1790"/>
                  <a:pt x="1789" y="3238"/>
                  <a:pt x="0" y="4061"/>
                </a:cubicBezTo>
                <a:cubicBezTo>
                  <a:pt x="1789" y="4885"/>
                  <a:pt x="3238" y="6305"/>
                  <a:pt x="4061" y="8123"/>
                </a:cubicBezTo>
                <a:cubicBezTo>
                  <a:pt x="4885" y="6305"/>
                  <a:pt x="6333" y="4885"/>
                  <a:pt x="8122" y="4061"/>
                </a:cubicBezTo>
                <a:cubicBezTo>
                  <a:pt x="6333" y="3238"/>
                  <a:pt x="4885" y="1790"/>
                  <a:pt x="40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48"/>
          <p:cNvSpPr/>
          <p:nvPr/>
        </p:nvSpPr>
        <p:spPr>
          <a:xfrm>
            <a:off x="6462150" y="4246350"/>
            <a:ext cx="203075" cy="203075"/>
          </a:xfrm>
          <a:custGeom>
            <a:avLst/>
            <a:gdLst/>
            <a:ahLst/>
            <a:cxnLst/>
            <a:rect l="l" t="t" r="r" b="b"/>
            <a:pathLst>
              <a:path w="8123" h="8123" extrusionOk="0">
                <a:moveTo>
                  <a:pt x="4061" y="1"/>
                </a:moveTo>
                <a:cubicBezTo>
                  <a:pt x="3238" y="1790"/>
                  <a:pt x="1789" y="3238"/>
                  <a:pt x="0" y="4062"/>
                </a:cubicBezTo>
                <a:cubicBezTo>
                  <a:pt x="1789" y="4885"/>
                  <a:pt x="3238" y="6305"/>
                  <a:pt x="4061" y="8123"/>
                </a:cubicBezTo>
                <a:cubicBezTo>
                  <a:pt x="4885" y="6305"/>
                  <a:pt x="6333" y="4885"/>
                  <a:pt x="8122" y="4062"/>
                </a:cubicBezTo>
                <a:cubicBezTo>
                  <a:pt x="6333" y="3238"/>
                  <a:pt x="4885" y="1790"/>
                  <a:pt x="40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48"/>
          <p:cNvSpPr/>
          <p:nvPr/>
        </p:nvSpPr>
        <p:spPr>
          <a:xfrm>
            <a:off x="5519550" y="3700400"/>
            <a:ext cx="742650" cy="742650"/>
          </a:xfrm>
          <a:custGeom>
            <a:avLst/>
            <a:gdLst/>
            <a:ahLst/>
            <a:cxnLst/>
            <a:rect l="l" t="t" r="r" b="b"/>
            <a:pathLst>
              <a:path w="29706" h="29706" extrusionOk="0">
                <a:moveTo>
                  <a:pt x="0" y="0"/>
                </a:moveTo>
                <a:lnTo>
                  <a:pt x="0" y="29705"/>
                </a:lnTo>
                <a:lnTo>
                  <a:pt x="29706" y="29705"/>
                </a:lnTo>
                <a:lnTo>
                  <a:pt x="2970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48"/>
          <p:cNvSpPr/>
          <p:nvPr/>
        </p:nvSpPr>
        <p:spPr>
          <a:xfrm>
            <a:off x="5520250" y="3701100"/>
            <a:ext cx="741250" cy="741225"/>
          </a:xfrm>
          <a:custGeom>
            <a:avLst/>
            <a:gdLst/>
            <a:ahLst/>
            <a:cxnLst/>
            <a:rect l="l" t="t" r="r" b="b"/>
            <a:pathLst>
              <a:path w="29650" h="29649" extrusionOk="0">
                <a:moveTo>
                  <a:pt x="14825" y="1"/>
                </a:moveTo>
                <a:cubicBezTo>
                  <a:pt x="6646" y="1"/>
                  <a:pt x="1" y="6646"/>
                  <a:pt x="1" y="14825"/>
                </a:cubicBezTo>
                <a:cubicBezTo>
                  <a:pt x="1" y="23004"/>
                  <a:pt x="6646" y="29649"/>
                  <a:pt x="14825" y="29649"/>
                </a:cubicBezTo>
                <a:cubicBezTo>
                  <a:pt x="23004" y="29649"/>
                  <a:pt x="29649" y="23004"/>
                  <a:pt x="29649" y="14825"/>
                </a:cubicBezTo>
                <a:cubicBezTo>
                  <a:pt x="29649" y="6646"/>
                  <a:pt x="23004" y="1"/>
                  <a:pt x="1482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48"/>
          <p:cNvSpPr/>
          <p:nvPr/>
        </p:nvSpPr>
        <p:spPr>
          <a:xfrm>
            <a:off x="5712650" y="3893500"/>
            <a:ext cx="357150" cy="356425"/>
          </a:xfrm>
          <a:custGeom>
            <a:avLst/>
            <a:gdLst/>
            <a:ahLst/>
            <a:cxnLst/>
            <a:rect l="l" t="t" r="r" b="b"/>
            <a:pathLst>
              <a:path w="14286" h="14257" extrusionOk="0">
                <a:moveTo>
                  <a:pt x="7129" y="1"/>
                </a:moveTo>
                <a:cubicBezTo>
                  <a:pt x="3182" y="1"/>
                  <a:pt x="1" y="3181"/>
                  <a:pt x="1" y="7129"/>
                </a:cubicBezTo>
                <a:cubicBezTo>
                  <a:pt x="1" y="11076"/>
                  <a:pt x="3182" y="14257"/>
                  <a:pt x="7129" y="14257"/>
                </a:cubicBezTo>
                <a:cubicBezTo>
                  <a:pt x="11076" y="14257"/>
                  <a:pt x="14286" y="11076"/>
                  <a:pt x="14286" y="7129"/>
                </a:cubicBezTo>
                <a:cubicBezTo>
                  <a:pt x="14286" y="3181"/>
                  <a:pt x="11076" y="1"/>
                  <a:pt x="71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48"/>
          <p:cNvSpPr/>
          <p:nvPr/>
        </p:nvSpPr>
        <p:spPr>
          <a:xfrm>
            <a:off x="1642175" y="4320900"/>
            <a:ext cx="719225" cy="137775"/>
          </a:xfrm>
          <a:custGeom>
            <a:avLst/>
            <a:gdLst/>
            <a:ahLst/>
            <a:cxnLst/>
            <a:rect l="l" t="t" r="r" b="b"/>
            <a:pathLst>
              <a:path w="28769" h="5511" fill="none" extrusionOk="0">
                <a:moveTo>
                  <a:pt x="0" y="1"/>
                </a:moveTo>
                <a:lnTo>
                  <a:pt x="4800" y="5510"/>
                </a:lnTo>
                <a:lnTo>
                  <a:pt x="9656" y="1"/>
                </a:lnTo>
                <a:lnTo>
                  <a:pt x="14370" y="5510"/>
                </a:lnTo>
                <a:lnTo>
                  <a:pt x="19226" y="1"/>
                </a:lnTo>
                <a:lnTo>
                  <a:pt x="23884" y="5510"/>
                </a:lnTo>
                <a:lnTo>
                  <a:pt x="28769" y="1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48"/>
          <p:cNvSpPr/>
          <p:nvPr/>
        </p:nvSpPr>
        <p:spPr>
          <a:xfrm>
            <a:off x="1642175" y="4178200"/>
            <a:ext cx="719225" cy="137050"/>
          </a:xfrm>
          <a:custGeom>
            <a:avLst/>
            <a:gdLst/>
            <a:ahLst/>
            <a:cxnLst/>
            <a:rect l="l" t="t" r="r" b="b"/>
            <a:pathLst>
              <a:path w="28769" h="5482" fill="none" extrusionOk="0">
                <a:moveTo>
                  <a:pt x="0" y="1"/>
                </a:moveTo>
                <a:lnTo>
                  <a:pt x="4800" y="5481"/>
                </a:lnTo>
                <a:lnTo>
                  <a:pt x="9656" y="1"/>
                </a:lnTo>
                <a:lnTo>
                  <a:pt x="14370" y="5481"/>
                </a:lnTo>
                <a:lnTo>
                  <a:pt x="19226" y="1"/>
                </a:lnTo>
                <a:lnTo>
                  <a:pt x="23884" y="5481"/>
                </a:lnTo>
                <a:lnTo>
                  <a:pt x="28769" y="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48"/>
          <p:cNvSpPr/>
          <p:nvPr/>
        </p:nvSpPr>
        <p:spPr>
          <a:xfrm>
            <a:off x="1642175" y="4034775"/>
            <a:ext cx="719225" cy="137050"/>
          </a:xfrm>
          <a:custGeom>
            <a:avLst/>
            <a:gdLst/>
            <a:ahLst/>
            <a:cxnLst/>
            <a:rect l="l" t="t" r="r" b="b"/>
            <a:pathLst>
              <a:path w="28769" h="5482" fill="none" extrusionOk="0">
                <a:moveTo>
                  <a:pt x="0" y="1"/>
                </a:moveTo>
                <a:lnTo>
                  <a:pt x="4800" y="5482"/>
                </a:lnTo>
                <a:lnTo>
                  <a:pt x="9656" y="1"/>
                </a:lnTo>
                <a:lnTo>
                  <a:pt x="14370" y="5482"/>
                </a:lnTo>
                <a:lnTo>
                  <a:pt x="19226" y="1"/>
                </a:lnTo>
                <a:lnTo>
                  <a:pt x="23884" y="5482"/>
                </a:lnTo>
                <a:lnTo>
                  <a:pt x="28769" y="1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48"/>
          <p:cNvSpPr/>
          <p:nvPr/>
        </p:nvSpPr>
        <p:spPr>
          <a:xfrm>
            <a:off x="1642175" y="3891375"/>
            <a:ext cx="719225" cy="137750"/>
          </a:xfrm>
          <a:custGeom>
            <a:avLst/>
            <a:gdLst/>
            <a:ahLst/>
            <a:cxnLst/>
            <a:rect l="l" t="t" r="r" b="b"/>
            <a:pathLst>
              <a:path w="28769" h="5510" fill="none" extrusionOk="0">
                <a:moveTo>
                  <a:pt x="0" y="0"/>
                </a:moveTo>
                <a:lnTo>
                  <a:pt x="4800" y="5510"/>
                </a:lnTo>
                <a:lnTo>
                  <a:pt x="9656" y="0"/>
                </a:lnTo>
                <a:lnTo>
                  <a:pt x="14370" y="5510"/>
                </a:lnTo>
                <a:lnTo>
                  <a:pt x="19226" y="0"/>
                </a:lnTo>
                <a:lnTo>
                  <a:pt x="23884" y="5510"/>
                </a:lnTo>
                <a:lnTo>
                  <a:pt x="28769" y="0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48"/>
          <p:cNvSpPr/>
          <p:nvPr/>
        </p:nvSpPr>
        <p:spPr>
          <a:xfrm>
            <a:off x="1642175" y="3748675"/>
            <a:ext cx="719225" cy="137050"/>
          </a:xfrm>
          <a:custGeom>
            <a:avLst/>
            <a:gdLst/>
            <a:ahLst/>
            <a:cxnLst/>
            <a:rect l="l" t="t" r="r" b="b"/>
            <a:pathLst>
              <a:path w="28769" h="5482" fill="none" extrusionOk="0">
                <a:moveTo>
                  <a:pt x="0" y="0"/>
                </a:moveTo>
                <a:lnTo>
                  <a:pt x="4800" y="5481"/>
                </a:lnTo>
                <a:lnTo>
                  <a:pt x="9656" y="0"/>
                </a:lnTo>
                <a:lnTo>
                  <a:pt x="14370" y="5481"/>
                </a:lnTo>
                <a:lnTo>
                  <a:pt x="19226" y="0"/>
                </a:lnTo>
                <a:lnTo>
                  <a:pt x="23884" y="5481"/>
                </a:lnTo>
                <a:lnTo>
                  <a:pt x="28769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48"/>
          <p:cNvSpPr/>
          <p:nvPr/>
        </p:nvSpPr>
        <p:spPr>
          <a:xfrm>
            <a:off x="847725" y="3748675"/>
            <a:ext cx="355000" cy="355000"/>
          </a:xfrm>
          <a:custGeom>
            <a:avLst/>
            <a:gdLst/>
            <a:ahLst/>
            <a:cxnLst/>
            <a:rect l="l" t="t" r="r" b="b"/>
            <a:pathLst>
              <a:path w="14200" h="14200" extrusionOk="0">
                <a:moveTo>
                  <a:pt x="4089" y="0"/>
                </a:moveTo>
                <a:cubicBezTo>
                  <a:pt x="1818" y="0"/>
                  <a:pt x="0" y="1818"/>
                  <a:pt x="0" y="4061"/>
                </a:cubicBezTo>
                <a:lnTo>
                  <a:pt x="0" y="10110"/>
                </a:lnTo>
                <a:cubicBezTo>
                  <a:pt x="0" y="12354"/>
                  <a:pt x="1818" y="14200"/>
                  <a:pt x="4089" y="14200"/>
                </a:cubicBezTo>
                <a:lnTo>
                  <a:pt x="10110" y="14200"/>
                </a:lnTo>
                <a:cubicBezTo>
                  <a:pt x="12382" y="14200"/>
                  <a:pt x="14199" y="12354"/>
                  <a:pt x="14199" y="10110"/>
                </a:cubicBezTo>
                <a:lnTo>
                  <a:pt x="14199" y="4061"/>
                </a:lnTo>
                <a:cubicBezTo>
                  <a:pt x="14199" y="1818"/>
                  <a:pt x="12382" y="0"/>
                  <a:pt x="101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48"/>
          <p:cNvSpPr/>
          <p:nvPr/>
        </p:nvSpPr>
        <p:spPr>
          <a:xfrm>
            <a:off x="847725" y="4103650"/>
            <a:ext cx="355000" cy="355025"/>
          </a:xfrm>
          <a:custGeom>
            <a:avLst/>
            <a:gdLst/>
            <a:ahLst/>
            <a:cxnLst/>
            <a:rect l="l" t="t" r="r" b="b"/>
            <a:pathLst>
              <a:path w="14200" h="14201" extrusionOk="0">
                <a:moveTo>
                  <a:pt x="4089" y="1"/>
                </a:moveTo>
                <a:cubicBezTo>
                  <a:pt x="1818" y="1"/>
                  <a:pt x="0" y="1818"/>
                  <a:pt x="0" y="4062"/>
                </a:cubicBezTo>
                <a:lnTo>
                  <a:pt x="0" y="10111"/>
                </a:lnTo>
                <a:cubicBezTo>
                  <a:pt x="0" y="12354"/>
                  <a:pt x="1846" y="14200"/>
                  <a:pt x="4089" y="14200"/>
                </a:cubicBezTo>
                <a:lnTo>
                  <a:pt x="10110" y="14200"/>
                </a:lnTo>
                <a:cubicBezTo>
                  <a:pt x="12382" y="14200"/>
                  <a:pt x="14199" y="12354"/>
                  <a:pt x="14199" y="10111"/>
                </a:cubicBezTo>
                <a:lnTo>
                  <a:pt x="14199" y="4062"/>
                </a:lnTo>
                <a:cubicBezTo>
                  <a:pt x="14199" y="1818"/>
                  <a:pt x="12382" y="1"/>
                  <a:pt x="101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48"/>
          <p:cNvSpPr/>
          <p:nvPr/>
        </p:nvSpPr>
        <p:spPr>
          <a:xfrm>
            <a:off x="1202700" y="3747950"/>
            <a:ext cx="355000" cy="355725"/>
          </a:xfrm>
          <a:custGeom>
            <a:avLst/>
            <a:gdLst/>
            <a:ahLst/>
            <a:cxnLst/>
            <a:rect l="l" t="t" r="r" b="b"/>
            <a:pathLst>
              <a:path w="14200" h="14229" extrusionOk="0">
                <a:moveTo>
                  <a:pt x="4090" y="1"/>
                </a:moveTo>
                <a:cubicBezTo>
                  <a:pt x="1818" y="1"/>
                  <a:pt x="0" y="1847"/>
                  <a:pt x="0" y="4090"/>
                </a:cubicBezTo>
                <a:lnTo>
                  <a:pt x="0" y="10139"/>
                </a:lnTo>
                <a:cubicBezTo>
                  <a:pt x="0" y="12383"/>
                  <a:pt x="1818" y="14229"/>
                  <a:pt x="4090" y="14229"/>
                </a:cubicBezTo>
                <a:lnTo>
                  <a:pt x="10110" y="14229"/>
                </a:lnTo>
                <a:cubicBezTo>
                  <a:pt x="12382" y="14229"/>
                  <a:pt x="14200" y="12383"/>
                  <a:pt x="14200" y="10139"/>
                </a:cubicBezTo>
                <a:lnTo>
                  <a:pt x="14200" y="4090"/>
                </a:lnTo>
                <a:cubicBezTo>
                  <a:pt x="14200" y="1847"/>
                  <a:pt x="12382" y="1"/>
                  <a:pt x="101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48"/>
          <p:cNvSpPr/>
          <p:nvPr/>
        </p:nvSpPr>
        <p:spPr>
          <a:xfrm>
            <a:off x="1202700" y="4103650"/>
            <a:ext cx="355000" cy="355025"/>
          </a:xfrm>
          <a:custGeom>
            <a:avLst/>
            <a:gdLst/>
            <a:ahLst/>
            <a:cxnLst/>
            <a:rect l="l" t="t" r="r" b="b"/>
            <a:pathLst>
              <a:path w="14200" h="14201" extrusionOk="0">
                <a:moveTo>
                  <a:pt x="4090" y="1"/>
                </a:moveTo>
                <a:cubicBezTo>
                  <a:pt x="1846" y="1"/>
                  <a:pt x="0" y="1818"/>
                  <a:pt x="0" y="4062"/>
                </a:cubicBezTo>
                <a:lnTo>
                  <a:pt x="0" y="10111"/>
                </a:lnTo>
                <a:cubicBezTo>
                  <a:pt x="0" y="12354"/>
                  <a:pt x="1846" y="14200"/>
                  <a:pt x="4090" y="14200"/>
                </a:cubicBezTo>
                <a:lnTo>
                  <a:pt x="10110" y="14200"/>
                </a:lnTo>
                <a:cubicBezTo>
                  <a:pt x="12382" y="14200"/>
                  <a:pt x="14200" y="12354"/>
                  <a:pt x="14200" y="10111"/>
                </a:cubicBezTo>
                <a:lnTo>
                  <a:pt x="14200" y="4062"/>
                </a:lnTo>
                <a:cubicBezTo>
                  <a:pt x="14200" y="1818"/>
                  <a:pt x="12382" y="1"/>
                  <a:pt x="101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48"/>
          <p:cNvSpPr/>
          <p:nvPr/>
        </p:nvSpPr>
        <p:spPr>
          <a:xfrm>
            <a:off x="440467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48"/>
          <p:cNvSpPr/>
          <p:nvPr/>
        </p:nvSpPr>
        <p:spPr>
          <a:xfrm>
            <a:off x="4313075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48"/>
          <p:cNvSpPr/>
          <p:nvPr/>
        </p:nvSpPr>
        <p:spPr>
          <a:xfrm>
            <a:off x="4220775" y="44430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48"/>
          <p:cNvSpPr/>
          <p:nvPr/>
        </p:nvSpPr>
        <p:spPr>
          <a:xfrm>
            <a:off x="4129200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48"/>
          <p:cNvSpPr/>
          <p:nvPr/>
        </p:nvSpPr>
        <p:spPr>
          <a:xfrm>
            <a:off x="4037600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5" y="0"/>
                  <a:pt x="1" y="142"/>
                  <a:pt x="1" y="284"/>
                </a:cubicBezTo>
                <a:cubicBezTo>
                  <a:pt x="1" y="455"/>
                  <a:pt x="115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48"/>
          <p:cNvSpPr/>
          <p:nvPr/>
        </p:nvSpPr>
        <p:spPr>
          <a:xfrm>
            <a:off x="394532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2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42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48"/>
          <p:cNvSpPr/>
          <p:nvPr/>
        </p:nvSpPr>
        <p:spPr>
          <a:xfrm>
            <a:off x="385372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48"/>
          <p:cNvSpPr/>
          <p:nvPr/>
        </p:nvSpPr>
        <p:spPr>
          <a:xfrm>
            <a:off x="3762150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" name="Google Shape;1443;p48"/>
          <p:cNvSpPr/>
          <p:nvPr/>
        </p:nvSpPr>
        <p:spPr>
          <a:xfrm>
            <a:off x="3669850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48"/>
          <p:cNvSpPr/>
          <p:nvPr/>
        </p:nvSpPr>
        <p:spPr>
          <a:xfrm>
            <a:off x="3578250" y="44430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48"/>
          <p:cNvSpPr/>
          <p:nvPr/>
        </p:nvSpPr>
        <p:spPr>
          <a:xfrm>
            <a:off x="4404675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48"/>
          <p:cNvSpPr/>
          <p:nvPr/>
        </p:nvSpPr>
        <p:spPr>
          <a:xfrm>
            <a:off x="4313075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48"/>
          <p:cNvSpPr/>
          <p:nvPr/>
        </p:nvSpPr>
        <p:spPr>
          <a:xfrm>
            <a:off x="4220775" y="43507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48"/>
          <p:cNvSpPr/>
          <p:nvPr/>
        </p:nvSpPr>
        <p:spPr>
          <a:xfrm>
            <a:off x="4129200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48"/>
          <p:cNvSpPr/>
          <p:nvPr/>
        </p:nvSpPr>
        <p:spPr>
          <a:xfrm>
            <a:off x="4037600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5" y="0"/>
                  <a:pt x="1" y="114"/>
                  <a:pt x="1" y="284"/>
                </a:cubicBezTo>
                <a:cubicBezTo>
                  <a:pt x="1" y="455"/>
                  <a:pt x="115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48"/>
          <p:cNvSpPr/>
          <p:nvPr/>
        </p:nvSpPr>
        <p:spPr>
          <a:xfrm>
            <a:off x="3945325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2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2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48"/>
          <p:cNvSpPr/>
          <p:nvPr/>
        </p:nvSpPr>
        <p:spPr>
          <a:xfrm>
            <a:off x="3853725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48"/>
          <p:cNvSpPr/>
          <p:nvPr/>
        </p:nvSpPr>
        <p:spPr>
          <a:xfrm>
            <a:off x="3762150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48"/>
          <p:cNvSpPr/>
          <p:nvPr/>
        </p:nvSpPr>
        <p:spPr>
          <a:xfrm>
            <a:off x="3669850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48"/>
          <p:cNvSpPr/>
          <p:nvPr/>
        </p:nvSpPr>
        <p:spPr>
          <a:xfrm>
            <a:off x="3578250" y="43507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48"/>
          <p:cNvSpPr/>
          <p:nvPr/>
        </p:nvSpPr>
        <p:spPr>
          <a:xfrm>
            <a:off x="4404675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48"/>
          <p:cNvSpPr/>
          <p:nvPr/>
        </p:nvSpPr>
        <p:spPr>
          <a:xfrm>
            <a:off x="4313075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3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48"/>
          <p:cNvSpPr/>
          <p:nvPr/>
        </p:nvSpPr>
        <p:spPr>
          <a:xfrm>
            <a:off x="4220775" y="42577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" name="Google Shape;1458;p48"/>
          <p:cNvSpPr/>
          <p:nvPr/>
        </p:nvSpPr>
        <p:spPr>
          <a:xfrm>
            <a:off x="4129200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48"/>
          <p:cNvSpPr/>
          <p:nvPr/>
        </p:nvSpPr>
        <p:spPr>
          <a:xfrm>
            <a:off x="4037600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5" y="0"/>
                  <a:pt x="1" y="142"/>
                  <a:pt x="1" y="313"/>
                </a:cubicBezTo>
                <a:cubicBezTo>
                  <a:pt x="1" y="455"/>
                  <a:pt x="115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" name="Google Shape;1460;p48"/>
          <p:cNvSpPr/>
          <p:nvPr/>
        </p:nvSpPr>
        <p:spPr>
          <a:xfrm>
            <a:off x="3945325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2" y="597"/>
                </a:cubicBezTo>
                <a:cubicBezTo>
                  <a:pt x="454" y="597"/>
                  <a:pt x="596" y="455"/>
                  <a:pt x="596" y="313"/>
                </a:cubicBezTo>
                <a:cubicBezTo>
                  <a:pt x="596" y="142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" name="Google Shape;1461;p48"/>
          <p:cNvSpPr/>
          <p:nvPr/>
        </p:nvSpPr>
        <p:spPr>
          <a:xfrm>
            <a:off x="3853725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48"/>
          <p:cNvSpPr/>
          <p:nvPr/>
        </p:nvSpPr>
        <p:spPr>
          <a:xfrm>
            <a:off x="3762150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313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313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48"/>
          <p:cNvSpPr/>
          <p:nvPr/>
        </p:nvSpPr>
        <p:spPr>
          <a:xfrm>
            <a:off x="3669850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48"/>
          <p:cNvSpPr/>
          <p:nvPr/>
        </p:nvSpPr>
        <p:spPr>
          <a:xfrm>
            <a:off x="3578250" y="42577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48"/>
          <p:cNvSpPr/>
          <p:nvPr/>
        </p:nvSpPr>
        <p:spPr>
          <a:xfrm>
            <a:off x="4404675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48"/>
          <p:cNvSpPr/>
          <p:nvPr/>
        </p:nvSpPr>
        <p:spPr>
          <a:xfrm>
            <a:off x="4313075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48"/>
          <p:cNvSpPr/>
          <p:nvPr/>
        </p:nvSpPr>
        <p:spPr>
          <a:xfrm>
            <a:off x="4220775" y="41654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p48"/>
          <p:cNvSpPr/>
          <p:nvPr/>
        </p:nvSpPr>
        <p:spPr>
          <a:xfrm>
            <a:off x="4129200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48"/>
          <p:cNvSpPr/>
          <p:nvPr/>
        </p:nvSpPr>
        <p:spPr>
          <a:xfrm>
            <a:off x="4037600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5" y="0"/>
                  <a:pt x="1" y="114"/>
                  <a:pt x="1" y="284"/>
                </a:cubicBezTo>
                <a:cubicBezTo>
                  <a:pt x="1" y="455"/>
                  <a:pt x="115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48"/>
          <p:cNvSpPr/>
          <p:nvPr/>
        </p:nvSpPr>
        <p:spPr>
          <a:xfrm>
            <a:off x="3945325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2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2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1" name="Google Shape;1471;p48"/>
          <p:cNvSpPr/>
          <p:nvPr/>
        </p:nvSpPr>
        <p:spPr>
          <a:xfrm>
            <a:off x="3853725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" name="Google Shape;1472;p48"/>
          <p:cNvSpPr/>
          <p:nvPr/>
        </p:nvSpPr>
        <p:spPr>
          <a:xfrm>
            <a:off x="3762150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48"/>
          <p:cNvSpPr/>
          <p:nvPr/>
        </p:nvSpPr>
        <p:spPr>
          <a:xfrm>
            <a:off x="3669850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48"/>
          <p:cNvSpPr/>
          <p:nvPr/>
        </p:nvSpPr>
        <p:spPr>
          <a:xfrm>
            <a:off x="3578250" y="41654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48"/>
          <p:cNvSpPr/>
          <p:nvPr/>
        </p:nvSpPr>
        <p:spPr>
          <a:xfrm>
            <a:off x="4404675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2"/>
                </a:cubicBezTo>
                <a:cubicBezTo>
                  <a:pt x="0" y="454"/>
                  <a:pt x="142" y="596"/>
                  <a:pt x="284" y="596"/>
                </a:cubicBezTo>
                <a:cubicBezTo>
                  <a:pt x="369" y="596"/>
                  <a:pt x="455" y="568"/>
                  <a:pt x="511" y="511"/>
                </a:cubicBezTo>
                <a:cubicBezTo>
                  <a:pt x="568" y="454"/>
                  <a:pt x="597" y="369"/>
                  <a:pt x="597" y="312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" name="Google Shape;1476;p48"/>
          <p:cNvSpPr/>
          <p:nvPr/>
        </p:nvSpPr>
        <p:spPr>
          <a:xfrm>
            <a:off x="4313075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2"/>
                </a:cubicBezTo>
                <a:cubicBezTo>
                  <a:pt x="1" y="454"/>
                  <a:pt x="114" y="596"/>
                  <a:pt x="285" y="596"/>
                </a:cubicBezTo>
                <a:cubicBezTo>
                  <a:pt x="370" y="596"/>
                  <a:pt x="427" y="568"/>
                  <a:pt x="483" y="511"/>
                </a:cubicBezTo>
                <a:cubicBezTo>
                  <a:pt x="540" y="454"/>
                  <a:pt x="569" y="369"/>
                  <a:pt x="569" y="312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48"/>
          <p:cNvSpPr/>
          <p:nvPr/>
        </p:nvSpPr>
        <p:spPr>
          <a:xfrm>
            <a:off x="4220775" y="40724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228" y="0"/>
                  <a:pt x="143" y="29"/>
                  <a:pt x="86" y="85"/>
                </a:cubicBezTo>
                <a:cubicBezTo>
                  <a:pt x="29" y="142"/>
                  <a:pt x="1" y="227"/>
                  <a:pt x="1" y="312"/>
                </a:cubicBezTo>
                <a:cubicBezTo>
                  <a:pt x="1" y="454"/>
                  <a:pt x="143" y="596"/>
                  <a:pt x="313" y="596"/>
                </a:cubicBezTo>
                <a:cubicBezTo>
                  <a:pt x="370" y="596"/>
                  <a:pt x="455" y="568"/>
                  <a:pt x="512" y="511"/>
                </a:cubicBezTo>
                <a:cubicBezTo>
                  <a:pt x="569" y="454"/>
                  <a:pt x="597" y="369"/>
                  <a:pt x="597" y="312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" name="Google Shape;1478;p48"/>
          <p:cNvSpPr/>
          <p:nvPr/>
        </p:nvSpPr>
        <p:spPr>
          <a:xfrm>
            <a:off x="4129200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2"/>
                </a:cubicBezTo>
                <a:cubicBezTo>
                  <a:pt x="0" y="454"/>
                  <a:pt x="142" y="596"/>
                  <a:pt x="284" y="596"/>
                </a:cubicBezTo>
                <a:cubicBezTo>
                  <a:pt x="455" y="596"/>
                  <a:pt x="597" y="454"/>
                  <a:pt x="597" y="312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" name="Google Shape;1479;p48"/>
          <p:cNvSpPr/>
          <p:nvPr/>
        </p:nvSpPr>
        <p:spPr>
          <a:xfrm>
            <a:off x="4037600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200" y="0"/>
                  <a:pt x="143" y="29"/>
                  <a:pt x="86" y="85"/>
                </a:cubicBezTo>
                <a:cubicBezTo>
                  <a:pt x="29" y="142"/>
                  <a:pt x="1" y="227"/>
                  <a:pt x="1" y="312"/>
                </a:cubicBezTo>
                <a:cubicBezTo>
                  <a:pt x="1" y="454"/>
                  <a:pt x="115" y="596"/>
                  <a:pt x="285" y="596"/>
                </a:cubicBezTo>
                <a:cubicBezTo>
                  <a:pt x="370" y="596"/>
                  <a:pt x="427" y="568"/>
                  <a:pt x="484" y="511"/>
                </a:cubicBezTo>
                <a:cubicBezTo>
                  <a:pt x="541" y="454"/>
                  <a:pt x="569" y="369"/>
                  <a:pt x="569" y="312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48"/>
          <p:cNvSpPr/>
          <p:nvPr/>
        </p:nvSpPr>
        <p:spPr>
          <a:xfrm>
            <a:off x="3945325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42"/>
                  <a:pt x="0" y="312"/>
                </a:cubicBezTo>
                <a:cubicBezTo>
                  <a:pt x="0" y="454"/>
                  <a:pt x="142" y="596"/>
                  <a:pt x="312" y="596"/>
                </a:cubicBezTo>
                <a:cubicBezTo>
                  <a:pt x="454" y="596"/>
                  <a:pt x="596" y="454"/>
                  <a:pt x="596" y="312"/>
                </a:cubicBezTo>
                <a:cubicBezTo>
                  <a:pt x="596" y="142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48"/>
          <p:cNvSpPr/>
          <p:nvPr/>
        </p:nvSpPr>
        <p:spPr>
          <a:xfrm>
            <a:off x="3853725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99" y="0"/>
                  <a:pt x="143" y="29"/>
                  <a:pt x="86" y="85"/>
                </a:cubicBezTo>
                <a:cubicBezTo>
                  <a:pt x="29" y="142"/>
                  <a:pt x="1" y="227"/>
                  <a:pt x="1" y="312"/>
                </a:cubicBezTo>
                <a:cubicBezTo>
                  <a:pt x="1" y="454"/>
                  <a:pt x="143" y="596"/>
                  <a:pt x="285" y="596"/>
                </a:cubicBezTo>
                <a:cubicBezTo>
                  <a:pt x="370" y="596"/>
                  <a:pt x="455" y="568"/>
                  <a:pt x="512" y="511"/>
                </a:cubicBezTo>
                <a:cubicBezTo>
                  <a:pt x="569" y="454"/>
                  <a:pt x="597" y="369"/>
                  <a:pt x="597" y="312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" name="Google Shape;1482;p48"/>
          <p:cNvSpPr/>
          <p:nvPr/>
        </p:nvSpPr>
        <p:spPr>
          <a:xfrm>
            <a:off x="3762150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312"/>
                </a:cubicBezTo>
                <a:cubicBezTo>
                  <a:pt x="0" y="454"/>
                  <a:pt x="114" y="596"/>
                  <a:pt x="284" y="596"/>
                </a:cubicBezTo>
                <a:cubicBezTo>
                  <a:pt x="455" y="596"/>
                  <a:pt x="568" y="454"/>
                  <a:pt x="568" y="312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48"/>
          <p:cNvSpPr/>
          <p:nvPr/>
        </p:nvSpPr>
        <p:spPr>
          <a:xfrm>
            <a:off x="3669850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227" y="0"/>
                  <a:pt x="142" y="29"/>
                  <a:pt x="85" y="85"/>
                </a:cubicBezTo>
                <a:cubicBezTo>
                  <a:pt x="29" y="142"/>
                  <a:pt x="0" y="227"/>
                  <a:pt x="0" y="312"/>
                </a:cubicBezTo>
                <a:cubicBezTo>
                  <a:pt x="0" y="454"/>
                  <a:pt x="142" y="596"/>
                  <a:pt x="313" y="596"/>
                </a:cubicBezTo>
                <a:cubicBezTo>
                  <a:pt x="369" y="596"/>
                  <a:pt x="455" y="568"/>
                  <a:pt x="511" y="511"/>
                </a:cubicBezTo>
                <a:cubicBezTo>
                  <a:pt x="568" y="454"/>
                  <a:pt x="597" y="369"/>
                  <a:pt x="597" y="312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48"/>
          <p:cNvSpPr/>
          <p:nvPr/>
        </p:nvSpPr>
        <p:spPr>
          <a:xfrm>
            <a:off x="3578250" y="40724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42"/>
                  <a:pt x="1" y="312"/>
                </a:cubicBezTo>
                <a:cubicBezTo>
                  <a:pt x="1" y="454"/>
                  <a:pt x="143" y="596"/>
                  <a:pt x="285" y="596"/>
                </a:cubicBezTo>
                <a:cubicBezTo>
                  <a:pt x="455" y="596"/>
                  <a:pt x="597" y="454"/>
                  <a:pt x="597" y="312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48"/>
          <p:cNvSpPr/>
          <p:nvPr/>
        </p:nvSpPr>
        <p:spPr>
          <a:xfrm>
            <a:off x="4404675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48"/>
          <p:cNvSpPr/>
          <p:nvPr/>
        </p:nvSpPr>
        <p:spPr>
          <a:xfrm>
            <a:off x="4313075" y="39801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48"/>
          <p:cNvSpPr/>
          <p:nvPr/>
        </p:nvSpPr>
        <p:spPr>
          <a:xfrm>
            <a:off x="4220775" y="39801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48"/>
          <p:cNvSpPr/>
          <p:nvPr/>
        </p:nvSpPr>
        <p:spPr>
          <a:xfrm>
            <a:off x="4129200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48"/>
          <p:cNvSpPr/>
          <p:nvPr/>
        </p:nvSpPr>
        <p:spPr>
          <a:xfrm>
            <a:off x="4037600" y="39801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5" y="0"/>
                  <a:pt x="1" y="142"/>
                  <a:pt x="1" y="284"/>
                </a:cubicBezTo>
                <a:cubicBezTo>
                  <a:pt x="1" y="455"/>
                  <a:pt x="115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48"/>
          <p:cNvSpPr/>
          <p:nvPr/>
        </p:nvSpPr>
        <p:spPr>
          <a:xfrm>
            <a:off x="3945325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2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42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48"/>
          <p:cNvSpPr/>
          <p:nvPr/>
        </p:nvSpPr>
        <p:spPr>
          <a:xfrm>
            <a:off x="3853725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48"/>
          <p:cNvSpPr/>
          <p:nvPr/>
        </p:nvSpPr>
        <p:spPr>
          <a:xfrm>
            <a:off x="3762150" y="39801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48"/>
          <p:cNvSpPr/>
          <p:nvPr/>
        </p:nvSpPr>
        <p:spPr>
          <a:xfrm>
            <a:off x="3669850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48"/>
          <p:cNvSpPr/>
          <p:nvPr/>
        </p:nvSpPr>
        <p:spPr>
          <a:xfrm>
            <a:off x="3578250" y="39801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48"/>
          <p:cNvSpPr/>
          <p:nvPr/>
        </p:nvSpPr>
        <p:spPr>
          <a:xfrm>
            <a:off x="4404675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48"/>
          <p:cNvSpPr/>
          <p:nvPr/>
        </p:nvSpPr>
        <p:spPr>
          <a:xfrm>
            <a:off x="4313075" y="38878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48"/>
          <p:cNvSpPr/>
          <p:nvPr/>
        </p:nvSpPr>
        <p:spPr>
          <a:xfrm>
            <a:off x="4220775" y="38878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48"/>
          <p:cNvSpPr/>
          <p:nvPr/>
        </p:nvSpPr>
        <p:spPr>
          <a:xfrm>
            <a:off x="4129200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48"/>
          <p:cNvSpPr/>
          <p:nvPr/>
        </p:nvSpPr>
        <p:spPr>
          <a:xfrm>
            <a:off x="4037600" y="38878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5" y="0"/>
                  <a:pt x="1" y="114"/>
                  <a:pt x="1" y="284"/>
                </a:cubicBezTo>
                <a:cubicBezTo>
                  <a:pt x="1" y="455"/>
                  <a:pt x="115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48"/>
          <p:cNvSpPr/>
          <p:nvPr/>
        </p:nvSpPr>
        <p:spPr>
          <a:xfrm>
            <a:off x="3945325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2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2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48"/>
          <p:cNvSpPr/>
          <p:nvPr/>
        </p:nvSpPr>
        <p:spPr>
          <a:xfrm>
            <a:off x="3853725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48"/>
          <p:cNvSpPr/>
          <p:nvPr/>
        </p:nvSpPr>
        <p:spPr>
          <a:xfrm>
            <a:off x="3762150" y="38878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48"/>
          <p:cNvSpPr/>
          <p:nvPr/>
        </p:nvSpPr>
        <p:spPr>
          <a:xfrm>
            <a:off x="3669850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48"/>
          <p:cNvSpPr/>
          <p:nvPr/>
        </p:nvSpPr>
        <p:spPr>
          <a:xfrm>
            <a:off x="3578250" y="38878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285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48"/>
          <p:cNvSpPr/>
          <p:nvPr/>
        </p:nvSpPr>
        <p:spPr>
          <a:xfrm>
            <a:off x="4404675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48"/>
          <p:cNvSpPr/>
          <p:nvPr/>
        </p:nvSpPr>
        <p:spPr>
          <a:xfrm>
            <a:off x="4313075" y="37948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3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48"/>
          <p:cNvSpPr/>
          <p:nvPr/>
        </p:nvSpPr>
        <p:spPr>
          <a:xfrm>
            <a:off x="4220775" y="37948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48"/>
          <p:cNvSpPr/>
          <p:nvPr/>
        </p:nvSpPr>
        <p:spPr>
          <a:xfrm>
            <a:off x="4129200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48"/>
          <p:cNvSpPr/>
          <p:nvPr/>
        </p:nvSpPr>
        <p:spPr>
          <a:xfrm>
            <a:off x="4037600" y="37948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5" y="0"/>
                  <a:pt x="1" y="142"/>
                  <a:pt x="1" y="313"/>
                </a:cubicBezTo>
                <a:cubicBezTo>
                  <a:pt x="1" y="455"/>
                  <a:pt x="115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" name="Google Shape;1510;p48"/>
          <p:cNvSpPr/>
          <p:nvPr/>
        </p:nvSpPr>
        <p:spPr>
          <a:xfrm>
            <a:off x="3945325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2" y="597"/>
                </a:cubicBezTo>
                <a:cubicBezTo>
                  <a:pt x="454" y="597"/>
                  <a:pt x="596" y="455"/>
                  <a:pt x="596" y="313"/>
                </a:cubicBezTo>
                <a:cubicBezTo>
                  <a:pt x="596" y="142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48"/>
          <p:cNvSpPr/>
          <p:nvPr/>
        </p:nvSpPr>
        <p:spPr>
          <a:xfrm>
            <a:off x="3853725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48"/>
          <p:cNvSpPr/>
          <p:nvPr/>
        </p:nvSpPr>
        <p:spPr>
          <a:xfrm>
            <a:off x="3762150" y="37948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313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313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48"/>
          <p:cNvSpPr/>
          <p:nvPr/>
        </p:nvSpPr>
        <p:spPr>
          <a:xfrm>
            <a:off x="3669850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48"/>
          <p:cNvSpPr/>
          <p:nvPr/>
        </p:nvSpPr>
        <p:spPr>
          <a:xfrm>
            <a:off x="3578250" y="37948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48"/>
          <p:cNvSpPr/>
          <p:nvPr/>
        </p:nvSpPr>
        <p:spPr>
          <a:xfrm>
            <a:off x="4404675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48"/>
          <p:cNvSpPr/>
          <p:nvPr/>
        </p:nvSpPr>
        <p:spPr>
          <a:xfrm>
            <a:off x="4313075" y="37025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48"/>
          <p:cNvSpPr/>
          <p:nvPr/>
        </p:nvSpPr>
        <p:spPr>
          <a:xfrm>
            <a:off x="4220775" y="37025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48"/>
          <p:cNvSpPr/>
          <p:nvPr/>
        </p:nvSpPr>
        <p:spPr>
          <a:xfrm>
            <a:off x="4129200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48"/>
          <p:cNvSpPr/>
          <p:nvPr/>
        </p:nvSpPr>
        <p:spPr>
          <a:xfrm>
            <a:off x="4037600" y="37025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5" y="0"/>
                  <a:pt x="1" y="114"/>
                  <a:pt x="1" y="284"/>
                </a:cubicBezTo>
                <a:cubicBezTo>
                  <a:pt x="1" y="455"/>
                  <a:pt x="115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0" name="Google Shape;1520;p48"/>
          <p:cNvSpPr/>
          <p:nvPr/>
        </p:nvSpPr>
        <p:spPr>
          <a:xfrm>
            <a:off x="3945325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2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97"/>
                  <a:pt x="312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14"/>
                  <a:pt x="454" y="0"/>
                  <a:pt x="31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1" name="Google Shape;1521;p48"/>
          <p:cNvSpPr/>
          <p:nvPr/>
        </p:nvSpPr>
        <p:spPr>
          <a:xfrm>
            <a:off x="3853725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2" name="Google Shape;1522;p48"/>
          <p:cNvSpPr/>
          <p:nvPr/>
        </p:nvSpPr>
        <p:spPr>
          <a:xfrm>
            <a:off x="3762150" y="37025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3" name="Google Shape;1523;p48"/>
          <p:cNvSpPr/>
          <p:nvPr/>
        </p:nvSpPr>
        <p:spPr>
          <a:xfrm>
            <a:off x="3669850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4" name="Google Shape;1524;p48"/>
          <p:cNvSpPr/>
          <p:nvPr/>
        </p:nvSpPr>
        <p:spPr>
          <a:xfrm>
            <a:off x="3578250" y="37025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285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97"/>
                  <a:pt x="285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48"/>
          <p:cNvSpPr/>
          <p:nvPr/>
        </p:nvSpPr>
        <p:spPr>
          <a:xfrm>
            <a:off x="3486675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6" name="Google Shape;1526;p48"/>
          <p:cNvSpPr/>
          <p:nvPr/>
        </p:nvSpPr>
        <p:spPr>
          <a:xfrm>
            <a:off x="339437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p48"/>
          <p:cNvSpPr/>
          <p:nvPr/>
        </p:nvSpPr>
        <p:spPr>
          <a:xfrm>
            <a:off x="3302800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" name="Google Shape;1528;p48"/>
          <p:cNvSpPr/>
          <p:nvPr/>
        </p:nvSpPr>
        <p:spPr>
          <a:xfrm>
            <a:off x="3211200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48"/>
          <p:cNvSpPr/>
          <p:nvPr/>
        </p:nvSpPr>
        <p:spPr>
          <a:xfrm>
            <a:off x="3118900" y="44430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48"/>
          <p:cNvSpPr/>
          <p:nvPr/>
        </p:nvSpPr>
        <p:spPr>
          <a:xfrm>
            <a:off x="302732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48"/>
          <p:cNvSpPr/>
          <p:nvPr/>
        </p:nvSpPr>
        <p:spPr>
          <a:xfrm>
            <a:off x="2935725" y="44430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48"/>
          <p:cNvSpPr/>
          <p:nvPr/>
        </p:nvSpPr>
        <p:spPr>
          <a:xfrm>
            <a:off x="2843425" y="44430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" name="Google Shape;1533;p48"/>
          <p:cNvSpPr/>
          <p:nvPr/>
        </p:nvSpPr>
        <p:spPr>
          <a:xfrm>
            <a:off x="2751850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48"/>
          <p:cNvSpPr/>
          <p:nvPr/>
        </p:nvSpPr>
        <p:spPr>
          <a:xfrm>
            <a:off x="2660275" y="4443025"/>
            <a:ext cx="14200" cy="14925"/>
          </a:xfrm>
          <a:custGeom>
            <a:avLst/>
            <a:gdLst/>
            <a:ahLst/>
            <a:cxnLst/>
            <a:rect l="l" t="t" r="r" b="b"/>
            <a:pathLst>
              <a:path w="568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4" y="597"/>
                  <a:pt x="568" y="455"/>
                  <a:pt x="568" y="284"/>
                </a:cubicBezTo>
                <a:cubicBezTo>
                  <a:pt x="568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48"/>
          <p:cNvSpPr/>
          <p:nvPr/>
        </p:nvSpPr>
        <p:spPr>
          <a:xfrm>
            <a:off x="2567975" y="44430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48"/>
          <p:cNvSpPr/>
          <p:nvPr/>
        </p:nvSpPr>
        <p:spPr>
          <a:xfrm>
            <a:off x="3486675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48"/>
          <p:cNvSpPr/>
          <p:nvPr/>
        </p:nvSpPr>
        <p:spPr>
          <a:xfrm>
            <a:off x="3394375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48"/>
          <p:cNvSpPr/>
          <p:nvPr/>
        </p:nvSpPr>
        <p:spPr>
          <a:xfrm>
            <a:off x="3302800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48"/>
          <p:cNvSpPr/>
          <p:nvPr/>
        </p:nvSpPr>
        <p:spPr>
          <a:xfrm>
            <a:off x="3211200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48"/>
          <p:cNvSpPr/>
          <p:nvPr/>
        </p:nvSpPr>
        <p:spPr>
          <a:xfrm>
            <a:off x="3118900" y="43507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48"/>
          <p:cNvSpPr/>
          <p:nvPr/>
        </p:nvSpPr>
        <p:spPr>
          <a:xfrm>
            <a:off x="3027325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2" name="Google Shape;1542;p48"/>
          <p:cNvSpPr/>
          <p:nvPr/>
        </p:nvSpPr>
        <p:spPr>
          <a:xfrm>
            <a:off x="2935725" y="43507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48"/>
          <p:cNvSpPr/>
          <p:nvPr/>
        </p:nvSpPr>
        <p:spPr>
          <a:xfrm>
            <a:off x="2843425" y="43507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48"/>
          <p:cNvSpPr/>
          <p:nvPr/>
        </p:nvSpPr>
        <p:spPr>
          <a:xfrm>
            <a:off x="2751850" y="43507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48"/>
          <p:cNvSpPr/>
          <p:nvPr/>
        </p:nvSpPr>
        <p:spPr>
          <a:xfrm>
            <a:off x="2660275" y="4350725"/>
            <a:ext cx="14200" cy="14225"/>
          </a:xfrm>
          <a:custGeom>
            <a:avLst/>
            <a:gdLst/>
            <a:ahLst/>
            <a:cxnLst/>
            <a:rect l="l" t="t" r="r" b="b"/>
            <a:pathLst>
              <a:path w="568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4" y="568"/>
                  <a:pt x="568" y="455"/>
                  <a:pt x="568" y="284"/>
                </a:cubicBezTo>
                <a:cubicBezTo>
                  <a:pt x="568" y="114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48"/>
          <p:cNvSpPr/>
          <p:nvPr/>
        </p:nvSpPr>
        <p:spPr>
          <a:xfrm>
            <a:off x="3486675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313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313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" name="Google Shape;1547;p48"/>
          <p:cNvSpPr/>
          <p:nvPr/>
        </p:nvSpPr>
        <p:spPr>
          <a:xfrm>
            <a:off x="3394375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" name="Google Shape;1548;p48"/>
          <p:cNvSpPr/>
          <p:nvPr/>
        </p:nvSpPr>
        <p:spPr>
          <a:xfrm>
            <a:off x="3302800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4" y="597"/>
                  <a:pt x="596" y="455"/>
                  <a:pt x="596" y="313"/>
                </a:cubicBezTo>
                <a:cubicBezTo>
                  <a:pt x="596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" name="Google Shape;1549;p48"/>
          <p:cNvSpPr/>
          <p:nvPr/>
        </p:nvSpPr>
        <p:spPr>
          <a:xfrm>
            <a:off x="3211200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3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0" name="Google Shape;1550;p48"/>
          <p:cNvSpPr/>
          <p:nvPr/>
        </p:nvSpPr>
        <p:spPr>
          <a:xfrm>
            <a:off x="3118900" y="42577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48"/>
          <p:cNvSpPr/>
          <p:nvPr/>
        </p:nvSpPr>
        <p:spPr>
          <a:xfrm>
            <a:off x="3027325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48"/>
          <p:cNvSpPr/>
          <p:nvPr/>
        </p:nvSpPr>
        <p:spPr>
          <a:xfrm>
            <a:off x="2935725" y="42577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3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48"/>
          <p:cNvSpPr/>
          <p:nvPr/>
        </p:nvSpPr>
        <p:spPr>
          <a:xfrm>
            <a:off x="2843425" y="42577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313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48"/>
          <p:cNvSpPr/>
          <p:nvPr/>
        </p:nvSpPr>
        <p:spPr>
          <a:xfrm>
            <a:off x="2751850" y="42577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5" name="Google Shape;1555;p48"/>
          <p:cNvSpPr/>
          <p:nvPr/>
        </p:nvSpPr>
        <p:spPr>
          <a:xfrm>
            <a:off x="3486675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" name="Google Shape;1556;p48"/>
          <p:cNvSpPr/>
          <p:nvPr/>
        </p:nvSpPr>
        <p:spPr>
          <a:xfrm>
            <a:off x="3394375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7" name="Google Shape;1557;p48"/>
          <p:cNvSpPr/>
          <p:nvPr/>
        </p:nvSpPr>
        <p:spPr>
          <a:xfrm>
            <a:off x="3302800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" name="Google Shape;1558;p48"/>
          <p:cNvSpPr/>
          <p:nvPr/>
        </p:nvSpPr>
        <p:spPr>
          <a:xfrm>
            <a:off x="3211200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9" name="Google Shape;1559;p48"/>
          <p:cNvSpPr/>
          <p:nvPr/>
        </p:nvSpPr>
        <p:spPr>
          <a:xfrm>
            <a:off x="3118900" y="41654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0" name="Google Shape;1560;p48"/>
          <p:cNvSpPr/>
          <p:nvPr/>
        </p:nvSpPr>
        <p:spPr>
          <a:xfrm>
            <a:off x="3027325" y="41654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284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1" name="Google Shape;1561;p48"/>
          <p:cNvSpPr/>
          <p:nvPr/>
        </p:nvSpPr>
        <p:spPr>
          <a:xfrm>
            <a:off x="2935725" y="41654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2" name="Google Shape;1562;p48"/>
          <p:cNvSpPr/>
          <p:nvPr/>
        </p:nvSpPr>
        <p:spPr>
          <a:xfrm>
            <a:off x="2843425" y="41654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3" name="Google Shape;1563;p48"/>
          <p:cNvSpPr/>
          <p:nvPr/>
        </p:nvSpPr>
        <p:spPr>
          <a:xfrm>
            <a:off x="3486675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99" y="0"/>
                  <a:pt x="142" y="29"/>
                  <a:pt x="86" y="85"/>
                </a:cubicBezTo>
                <a:cubicBezTo>
                  <a:pt x="29" y="142"/>
                  <a:pt x="0" y="227"/>
                  <a:pt x="0" y="312"/>
                </a:cubicBezTo>
                <a:cubicBezTo>
                  <a:pt x="0" y="454"/>
                  <a:pt x="114" y="596"/>
                  <a:pt x="284" y="596"/>
                </a:cubicBezTo>
                <a:cubicBezTo>
                  <a:pt x="370" y="596"/>
                  <a:pt x="426" y="568"/>
                  <a:pt x="483" y="511"/>
                </a:cubicBezTo>
                <a:cubicBezTo>
                  <a:pt x="540" y="454"/>
                  <a:pt x="568" y="369"/>
                  <a:pt x="568" y="312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8"/>
          <p:cNvSpPr/>
          <p:nvPr/>
        </p:nvSpPr>
        <p:spPr>
          <a:xfrm>
            <a:off x="3394375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312"/>
                </a:cubicBezTo>
                <a:cubicBezTo>
                  <a:pt x="0" y="454"/>
                  <a:pt x="142" y="596"/>
                  <a:pt x="313" y="596"/>
                </a:cubicBezTo>
                <a:cubicBezTo>
                  <a:pt x="455" y="596"/>
                  <a:pt x="597" y="454"/>
                  <a:pt x="597" y="312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8"/>
          <p:cNvSpPr/>
          <p:nvPr/>
        </p:nvSpPr>
        <p:spPr>
          <a:xfrm>
            <a:off x="3302800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227" y="0"/>
                  <a:pt x="142" y="29"/>
                  <a:pt x="85" y="85"/>
                </a:cubicBezTo>
                <a:cubicBezTo>
                  <a:pt x="28" y="142"/>
                  <a:pt x="0" y="227"/>
                  <a:pt x="0" y="312"/>
                </a:cubicBezTo>
                <a:cubicBezTo>
                  <a:pt x="0" y="454"/>
                  <a:pt x="142" y="596"/>
                  <a:pt x="284" y="596"/>
                </a:cubicBezTo>
                <a:cubicBezTo>
                  <a:pt x="369" y="596"/>
                  <a:pt x="454" y="568"/>
                  <a:pt x="511" y="511"/>
                </a:cubicBezTo>
                <a:cubicBezTo>
                  <a:pt x="568" y="454"/>
                  <a:pt x="596" y="369"/>
                  <a:pt x="596" y="312"/>
                </a:cubicBezTo>
                <a:cubicBezTo>
                  <a:pt x="596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48"/>
          <p:cNvSpPr/>
          <p:nvPr/>
        </p:nvSpPr>
        <p:spPr>
          <a:xfrm>
            <a:off x="3211200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2"/>
                </a:cubicBezTo>
                <a:cubicBezTo>
                  <a:pt x="1" y="454"/>
                  <a:pt x="114" y="596"/>
                  <a:pt x="285" y="596"/>
                </a:cubicBezTo>
                <a:cubicBezTo>
                  <a:pt x="455" y="596"/>
                  <a:pt x="569" y="454"/>
                  <a:pt x="569" y="312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" name="Google Shape;1567;p48"/>
          <p:cNvSpPr/>
          <p:nvPr/>
        </p:nvSpPr>
        <p:spPr>
          <a:xfrm>
            <a:off x="3118900" y="40724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228" y="0"/>
                  <a:pt x="143" y="29"/>
                  <a:pt x="86" y="85"/>
                </a:cubicBezTo>
                <a:cubicBezTo>
                  <a:pt x="29" y="142"/>
                  <a:pt x="1" y="227"/>
                  <a:pt x="1" y="312"/>
                </a:cubicBezTo>
                <a:cubicBezTo>
                  <a:pt x="1" y="454"/>
                  <a:pt x="143" y="596"/>
                  <a:pt x="313" y="596"/>
                </a:cubicBezTo>
                <a:cubicBezTo>
                  <a:pt x="370" y="596"/>
                  <a:pt x="455" y="568"/>
                  <a:pt x="512" y="511"/>
                </a:cubicBezTo>
                <a:cubicBezTo>
                  <a:pt x="569" y="454"/>
                  <a:pt x="597" y="369"/>
                  <a:pt x="597" y="312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48"/>
          <p:cNvSpPr/>
          <p:nvPr/>
        </p:nvSpPr>
        <p:spPr>
          <a:xfrm>
            <a:off x="3027325" y="40724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312"/>
                </a:cubicBezTo>
                <a:cubicBezTo>
                  <a:pt x="0" y="454"/>
                  <a:pt x="142" y="596"/>
                  <a:pt x="284" y="596"/>
                </a:cubicBezTo>
                <a:cubicBezTo>
                  <a:pt x="455" y="596"/>
                  <a:pt x="597" y="454"/>
                  <a:pt x="597" y="312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8"/>
          <p:cNvSpPr/>
          <p:nvPr/>
        </p:nvSpPr>
        <p:spPr>
          <a:xfrm>
            <a:off x="2935725" y="40724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200" y="0"/>
                  <a:pt x="143" y="29"/>
                  <a:pt x="86" y="85"/>
                </a:cubicBezTo>
                <a:cubicBezTo>
                  <a:pt x="29" y="142"/>
                  <a:pt x="1" y="227"/>
                  <a:pt x="1" y="312"/>
                </a:cubicBezTo>
                <a:cubicBezTo>
                  <a:pt x="1" y="454"/>
                  <a:pt x="114" y="596"/>
                  <a:pt x="285" y="596"/>
                </a:cubicBezTo>
                <a:cubicBezTo>
                  <a:pt x="370" y="596"/>
                  <a:pt x="427" y="568"/>
                  <a:pt x="484" y="511"/>
                </a:cubicBezTo>
                <a:cubicBezTo>
                  <a:pt x="540" y="454"/>
                  <a:pt x="569" y="369"/>
                  <a:pt x="569" y="312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" name="Google Shape;1570;p48"/>
          <p:cNvSpPr/>
          <p:nvPr/>
        </p:nvSpPr>
        <p:spPr>
          <a:xfrm>
            <a:off x="3486675" y="39801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1" name="Google Shape;1571;p48"/>
          <p:cNvSpPr/>
          <p:nvPr/>
        </p:nvSpPr>
        <p:spPr>
          <a:xfrm>
            <a:off x="3394375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p48"/>
          <p:cNvSpPr/>
          <p:nvPr/>
        </p:nvSpPr>
        <p:spPr>
          <a:xfrm>
            <a:off x="3302800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14" y="0"/>
                  <a:pt x="0" y="142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" name="Google Shape;1573;p48"/>
          <p:cNvSpPr/>
          <p:nvPr/>
        </p:nvSpPr>
        <p:spPr>
          <a:xfrm>
            <a:off x="3211200" y="39801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284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284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48"/>
          <p:cNvSpPr/>
          <p:nvPr/>
        </p:nvSpPr>
        <p:spPr>
          <a:xfrm>
            <a:off x="3118900" y="3980125"/>
            <a:ext cx="14950" cy="14925"/>
          </a:xfrm>
          <a:custGeom>
            <a:avLst/>
            <a:gdLst/>
            <a:ahLst/>
            <a:cxnLst/>
            <a:rect l="l" t="t" r="r" b="b"/>
            <a:pathLst>
              <a:path w="598" h="597" extrusionOk="0">
                <a:moveTo>
                  <a:pt x="313" y="0"/>
                </a:moveTo>
                <a:cubicBezTo>
                  <a:pt x="143" y="0"/>
                  <a:pt x="1" y="142"/>
                  <a:pt x="1" y="284"/>
                </a:cubicBezTo>
                <a:cubicBezTo>
                  <a:pt x="1" y="455"/>
                  <a:pt x="143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" name="Google Shape;1575;p48"/>
          <p:cNvSpPr/>
          <p:nvPr/>
        </p:nvSpPr>
        <p:spPr>
          <a:xfrm>
            <a:off x="3027325" y="39801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42" y="0"/>
                  <a:pt x="0" y="142"/>
                  <a:pt x="0" y="284"/>
                </a:cubicBezTo>
                <a:cubicBezTo>
                  <a:pt x="0" y="455"/>
                  <a:pt x="142" y="597"/>
                  <a:pt x="284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48"/>
          <p:cNvSpPr/>
          <p:nvPr/>
        </p:nvSpPr>
        <p:spPr>
          <a:xfrm>
            <a:off x="3486675" y="38878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5" y="568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48"/>
          <p:cNvSpPr/>
          <p:nvPr/>
        </p:nvSpPr>
        <p:spPr>
          <a:xfrm>
            <a:off x="3394375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8" name="Google Shape;1578;p48"/>
          <p:cNvSpPr/>
          <p:nvPr/>
        </p:nvSpPr>
        <p:spPr>
          <a:xfrm>
            <a:off x="3302800" y="3887825"/>
            <a:ext cx="14925" cy="14225"/>
          </a:xfrm>
          <a:custGeom>
            <a:avLst/>
            <a:gdLst/>
            <a:ahLst/>
            <a:cxnLst/>
            <a:rect l="l" t="t" r="r" b="b"/>
            <a:pathLst>
              <a:path w="597" h="569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68"/>
                  <a:pt x="284" y="568"/>
                </a:cubicBezTo>
                <a:cubicBezTo>
                  <a:pt x="454" y="568"/>
                  <a:pt x="596" y="455"/>
                  <a:pt x="596" y="284"/>
                </a:cubicBezTo>
                <a:cubicBezTo>
                  <a:pt x="596" y="114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9" name="Google Shape;1579;p48"/>
          <p:cNvSpPr/>
          <p:nvPr/>
        </p:nvSpPr>
        <p:spPr>
          <a:xfrm>
            <a:off x="3211200" y="3887825"/>
            <a:ext cx="14225" cy="14225"/>
          </a:xfrm>
          <a:custGeom>
            <a:avLst/>
            <a:gdLst/>
            <a:ahLst/>
            <a:cxnLst/>
            <a:rect l="l" t="t" r="r" b="b"/>
            <a:pathLst>
              <a:path w="569" h="569" extrusionOk="0">
                <a:moveTo>
                  <a:pt x="285" y="0"/>
                </a:moveTo>
                <a:cubicBezTo>
                  <a:pt x="114" y="0"/>
                  <a:pt x="1" y="114"/>
                  <a:pt x="1" y="284"/>
                </a:cubicBezTo>
                <a:cubicBezTo>
                  <a:pt x="1" y="455"/>
                  <a:pt x="114" y="568"/>
                  <a:pt x="285" y="568"/>
                </a:cubicBezTo>
                <a:cubicBezTo>
                  <a:pt x="455" y="568"/>
                  <a:pt x="569" y="455"/>
                  <a:pt x="569" y="284"/>
                </a:cubicBezTo>
                <a:cubicBezTo>
                  <a:pt x="569" y="114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p48"/>
          <p:cNvSpPr/>
          <p:nvPr/>
        </p:nvSpPr>
        <p:spPr>
          <a:xfrm>
            <a:off x="3118900" y="3887825"/>
            <a:ext cx="14950" cy="14225"/>
          </a:xfrm>
          <a:custGeom>
            <a:avLst/>
            <a:gdLst/>
            <a:ahLst/>
            <a:cxnLst/>
            <a:rect l="l" t="t" r="r" b="b"/>
            <a:pathLst>
              <a:path w="598" h="569" extrusionOk="0">
                <a:moveTo>
                  <a:pt x="313" y="0"/>
                </a:moveTo>
                <a:cubicBezTo>
                  <a:pt x="143" y="0"/>
                  <a:pt x="1" y="114"/>
                  <a:pt x="1" y="284"/>
                </a:cubicBezTo>
                <a:cubicBezTo>
                  <a:pt x="1" y="455"/>
                  <a:pt x="143" y="568"/>
                  <a:pt x="313" y="568"/>
                </a:cubicBezTo>
                <a:cubicBezTo>
                  <a:pt x="455" y="568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1" name="Google Shape;1581;p48"/>
          <p:cNvSpPr/>
          <p:nvPr/>
        </p:nvSpPr>
        <p:spPr>
          <a:xfrm>
            <a:off x="3486675" y="37948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42"/>
                  <a:pt x="0" y="313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313"/>
                </a:cubicBezTo>
                <a:cubicBezTo>
                  <a:pt x="568" y="142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2" name="Google Shape;1582;p48"/>
          <p:cNvSpPr/>
          <p:nvPr/>
        </p:nvSpPr>
        <p:spPr>
          <a:xfrm>
            <a:off x="3394375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42"/>
                  <a:pt x="0" y="313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313"/>
                </a:cubicBezTo>
                <a:cubicBezTo>
                  <a:pt x="597" y="142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3" name="Google Shape;1583;p48"/>
          <p:cNvSpPr/>
          <p:nvPr/>
        </p:nvSpPr>
        <p:spPr>
          <a:xfrm>
            <a:off x="3302800" y="37948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14" y="0"/>
                  <a:pt x="0" y="142"/>
                  <a:pt x="0" y="313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4" y="597"/>
                  <a:pt x="596" y="455"/>
                  <a:pt x="596" y="313"/>
                </a:cubicBezTo>
                <a:cubicBezTo>
                  <a:pt x="596" y="142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4" name="Google Shape;1584;p48"/>
          <p:cNvSpPr/>
          <p:nvPr/>
        </p:nvSpPr>
        <p:spPr>
          <a:xfrm>
            <a:off x="3211200" y="37948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5" y="0"/>
                </a:moveTo>
                <a:cubicBezTo>
                  <a:pt x="114" y="0"/>
                  <a:pt x="1" y="142"/>
                  <a:pt x="1" y="313"/>
                </a:cubicBezTo>
                <a:cubicBezTo>
                  <a:pt x="1" y="455"/>
                  <a:pt x="114" y="597"/>
                  <a:pt x="285" y="597"/>
                </a:cubicBezTo>
                <a:cubicBezTo>
                  <a:pt x="455" y="597"/>
                  <a:pt x="569" y="455"/>
                  <a:pt x="569" y="313"/>
                </a:cubicBezTo>
                <a:cubicBezTo>
                  <a:pt x="569" y="142"/>
                  <a:pt x="455" y="0"/>
                  <a:pt x="285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" name="Google Shape;1585;p48"/>
          <p:cNvSpPr/>
          <p:nvPr/>
        </p:nvSpPr>
        <p:spPr>
          <a:xfrm>
            <a:off x="3486675" y="3702525"/>
            <a:ext cx="14225" cy="14925"/>
          </a:xfrm>
          <a:custGeom>
            <a:avLst/>
            <a:gdLst/>
            <a:ahLst/>
            <a:cxnLst/>
            <a:rect l="l" t="t" r="r" b="b"/>
            <a:pathLst>
              <a:path w="569" h="597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5" y="597"/>
                  <a:pt x="568" y="455"/>
                  <a:pt x="568" y="284"/>
                </a:cubicBezTo>
                <a:cubicBezTo>
                  <a:pt x="568" y="114"/>
                  <a:pt x="455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6" name="Google Shape;1586;p48"/>
          <p:cNvSpPr/>
          <p:nvPr/>
        </p:nvSpPr>
        <p:spPr>
          <a:xfrm>
            <a:off x="3394375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313" y="0"/>
                </a:moveTo>
                <a:cubicBezTo>
                  <a:pt x="142" y="0"/>
                  <a:pt x="0" y="114"/>
                  <a:pt x="0" y="284"/>
                </a:cubicBezTo>
                <a:cubicBezTo>
                  <a:pt x="0" y="455"/>
                  <a:pt x="142" y="597"/>
                  <a:pt x="313" y="597"/>
                </a:cubicBezTo>
                <a:cubicBezTo>
                  <a:pt x="455" y="597"/>
                  <a:pt x="597" y="455"/>
                  <a:pt x="597" y="284"/>
                </a:cubicBezTo>
                <a:cubicBezTo>
                  <a:pt x="597" y="114"/>
                  <a:pt x="455" y="0"/>
                  <a:pt x="31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" name="Google Shape;1587;p48"/>
          <p:cNvSpPr/>
          <p:nvPr/>
        </p:nvSpPr>
        <p:spPr>
          <a:xfrm>
            <a:off x="3302800" y="3702525"/>
            <a:ext cx="14925" cy="14925"/>
          </a:xfrm>
          <a:custGeom>
            <a:avLst/>
            <a:gdLst/>
            <a:ahLst/>
            <a:cxnLst/>
            <a:rect l="l" t="t" r="r" b="b"/>
            <a:pathLst>
              <a:path w="597" h="597" extrusionOk="0">
                <a:moveTo>
                  <a:pt x="284" y="0"/>
                </a:moveTo>
                <a:cubicBezTo>
                  <a:pt x="114" y="0"/>
                  <a:pt x="0" y="114"/>
                  <a:pt x="0" y="284"/>
                </a:cubicBezTo>
                <a:cubicBezTo>
                  <a:pt x="0" y="455"/>
                  <a:pt x="114" y="597"/>
                  <a:pt x="284" y="597"/>
                </a:cubicBezTo>
                <a:cubicBezTo>
                  <a:pt x="454" y="597"/>
                  <a:pt x="596" y="455"/>
                  <a:pt x="596" y="284"/>
                </a:cubicBezTo>
                <a:cubicBezTo>
                  <a:pt x="596" y="114"/>
                  <a:pt x="454" y="0"/>
                  <a:pt x="284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p48"/>
          <p:cNvSpPr/>
          <p:nvPr/>
        </p:nvSpPr>
        <p:spPr>
          <a:xfrm>
            <a:off x="4687925" y="3691175"/>
            <a:ext cx="364950" cy="766775"/>
          </a:xfrm>
          <a:custGeom>
            <a:avLst/>
            <a:gdLst/>
            <a:ahLst/>
            <a:cxnLst/>
            <a:rect l="l" t="t" r="r" b="b"/>
            <a:pathLst>
              <a:path w="14598" h="30671" extrusionOk="0">
                <a:moveTo>
                  <a:pt x="1" y="0"/>
                </a:moveTo>
                <a:lnTo>
                  <a:pt x="1" y="30671"/>
                </a:lnTo>
                <a:cubicBezTo>
                  <a:pt x="8123" y="30273"/>
                  <a:pt x="14598" y="23543"/>
                  <a:pt x="14598" y="15335"/>
                </a:cubicBezTo>
                <a:cubicBezTo>
                  <a:pt x="14598" y="7100"/>
                  <a:pt x="8123" y="398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9" name="Google Shape;1589;p48"/>
          <p:cNvSpPr/>
          <p:nvPr/>
        </p:nvSpPr>
        <p:spPr>
          <a:xfrm>
            <a:off x="5052850" y="3691175"/>
            <a:ext cx="364250" cy="766775"/>
          </a:xfrm>
          <a:custGeom>
            <a:avLst/>
            <a:gdLst/>
            <a:ahLst/>
            <a:cxnLst/>
            <a:rect l="l" t="t" r="r" b="b"/>
            <a:pathLst>
              <a:path w="14570" h="30671" extrusionOk="0">
                <a:moveTo>
                  <a:pt x="1" y="0"/>
                </a:moveTo>
                <a:lnTo>
                  <a:pt x="1" y="30671"/>
                </a:lnTo>
                <a:cubicBezTo>
                  <a:pt x="8123" y="30273"/>
                  <a:pt x="14570" y="23543"/>
                  <a:pt x="14570" y="15335"/>
                </a:cubicBezTo>
                <a:cubicBezTo>
                  <a:pt x="14570" y="7100"/>
                  <a:pt x="8123" y="398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0" name="Google Shape;1590;p48"/>
          <p:cNvSpPr/>
          <p:nvPr/>
        </p:nvSpPr>
        <p:spPr>
          <a:xfrm>
            <a:off x="6896650" y="3712450"/>
            <a:ext cx="1533575" cy="734850"/>
          </a:xfrm>
          <a:custGeom>
            <a:avLst/>
            <a:gdLst/>
            <a:ahLst/>
            <a:cxnLst/>
            <a:rect l="l" t="t" r="r" b="b"/>
            <a:pathLst>
              <a:path w="61343" h="29394" fill="none" extrusionOk="0">
                <a:moveTo>
                  <a:pt x="1" y="1"/>
                </a:moveTo>
                <a:lnTo>
                  <a:pt x="46660" y="1"/>
                </a:lnTo>
                <a:cubicBezTo>
                  <a:pt x="54754" y="1"/>
                  <a:pt x="61343" y="6589"/>
                  <a:pt x="61343" y="14711"/>
                </a:cubicBezTo>
                <a:lnTo>
                  <a:pt x="61343" y="14711"/>
                </a:lnTo>
                <a:cubicBezTo>
                  <a:pt x="61343" y="22805"/>
                  <a:pt x="54754" y="29394"/>
                  <a:pt x="46660" y="29394"/>
                </a:cubicBezTo>
                <a:lnTo>
                  <a:pt x="1" y="29394"/>
                </a:lnTo>
              </a:path>
            </a:pathLst>
          </a:custGeom>
          <a:noFill/>
          <a:ln w="3550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1" name="Google Shape;1591;p48"/>
          <p:cNvSpPr/>
          <p:nvPr/>
        </p:nvSpPr>
        <p:spPr>
          <a:xfrm>
            <a:off x="6896650" y="3771400"/>
            <a:ext cx="1461875" cy="616975"/>
          </a:xfrm>
          <a:custGeom>
            <a:avLst/>
            <a:gdLst/>
            <a:ahLst/>
            <a:cxnLst/>
            <a:rect l="l" t="t" r="r" b="b"/>
            <a:pathLst>
              <a:path w="58475" h="24679" fill="none" extrusionOk="0">
                <a:moveTo>
                  <a:pt x="1" y="0"/>
                </a:moveTo>
                <a:lnTo>
                  <a:pt x="46149" y="0"/>
                </a:lnTo>
                <a:cubicBezTo>
                  <a:pt x="52965" y="0"/>
                  <a:pt x="58474" y="5538"/>
                  <a:pt x="58474" y="12353"/>
                </a:cubicBezTo>
                <a:lnTo>
                  <a:pt x="58474" y="12353"/>
                </a:lnTo>
                <a:cubicBezTo>
                  <a:pt x="58474" y="19169"/>
                  <a:pt x="52965" y="24679"/>
                  <a:pt x="46149" y="24679"/>
                </a:cubicBezTo>
                <a:lnTo>
                  <a:pt x="1" y="24679"/>
                </a:lnTo>
              </a:path>
            </a:pathLst>
          </a:custGeom>
          <a:noFill/>
          <a:ln w="3550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2" name="Google Shape;1592;p48"/>
          <p:cNvSpPr/>
          <p:nvPr/>
        </p:nvSpPr>
        <p:spPr>
          <a:xfrm>
            <a:off x="6896650" y="3828175"/>
            <a:ext cx="1401525" cy="504125"/>
          </a:xfrm>
          <a:custGeom>
            <a:avLst/>
            <a:gdLst/>
            <a:ahLst/>
            <a:cxnLst/>
            <a:rect l="l" t="t" r="r" b="b"/>
            <a:pathLst>
              <a:path w="56061" h="20165" fill="none" extrusionOk="0">
                <a:moveTo>
                  <a:pt x="1" y="1"/>
                </a:moveTo>
                <a:lnTo>
                  <a:pt x="45979" y="1"/>
                </a:lnTo>
                <a:cubicBezTo>
                  <a:pt x="51545" y="1"/>
                  <a:pt x="56060" y="4516"/>
                  <a:pt x="56060" y="10082"/>
                </a:cubicBezTo>
                <a:lnTo>
                  <a:pt x="56060" y="10082"/>
                </a:lnTo>
                <a:cubicBezTo>
                  <a:pt x="56060" y="15649"/>
                  <a:pt x="51545" y="20164"/>
                  <a:pt x="45979" y="20164"/>
                </a:cubicBezTo>
                <a:lnTo>
                  <a:pt x="1" y="20164"/>
                </a:lnTo>
              </a:path>
            </a:pathLst>
          </a:custGeom>
          <a:noFill/>
          <a:ln w="3550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3" name="Google Shape;1593;p48"/>
          <p:cNvSpPr/>
          <p:nvPr/>
        </p:nvSpPr>
        <p:spPr>
          <a:xfrm>
            <a:off x="6896650" y="3884275"/>
            <a:ext cx="1331950" cy="391225"/>
          </a:xfrm>
          <a:custGeom>
            <a:avLst/>
            <a:gdLst/>
            <a:ahLst/>
            <a:cxnLst/>
            <a:rect l="l" t="t" r="r" b="b"/>
            <a:pathLst>
              <a:path w="53278" h="15649" fill="none" extrusionOk="0">
                <a:moveTo>
                  <a:pt x="1" y="0"/>
                </a:moveTo>
                <a:lnTo>
                  <a:pt x="45439" y="0"/>
                </a:lnTo>
                <a:cubicBezTo>
                  <a:pt x="49784" y="0"/>
                  <a:pt x="53277" y="3522"/>
                  <a:pt x="53277" y="7838"/>
                </a:cubicBezTo>
                <a:lnTo>
                  <a:pt x="53277" y="7838"/>
                </a:lnTo>
                <a:cubicBezTo>
                  <a:pt x="53277" y="12155"/>
                  <a:pt x="49784" y="15648"/>
                  <a:pt x="45439" y="15648"/>
                </a:cubicBezTo>
                <a:lnTo>
                  <a:pt x="1" y="15648"/>
                </a:lnTo>
              </a:path>
            </a:pathLst>
          </a:custGeom>
          <a:noFill/>
          <a:ln w="3550" cap="flat" cmpd="sng">
            <a:solidFill>
              <a:schemeClr val="dk1"/>
            </a:solidFill>
            <a:prstDash val="solid"/>
            <a:miter lim="2839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47"/>
          <p:cNvSpPr txBox="1">
            <a:spLocks noGrp="1"/>
          </p:cNvSpPr>
          <p:nvPr>
            <p:ph type="title"/>
          </p:nvPr>
        </p:nvSpPr>
        <p:spPr>
          <a:xfrm>
            <a:off x="1844306" y="1513050"/>
            <a:ext cx="5455388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7500" dirty="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IN" dirty="0"/>
              <a:t>Project Definition</a:t>
            </a:r>
            <a:endParaRPr dirty="0"/>
          </a:p>
        </p:txBody>
      </p:sp>
      <p:sp>
        <p:nvSpPr>
          <p:cNvPr id="1191" name="Google Shape;1191;p29"/>
          <p:cNvSpPr txBox="1"/>
          <p:nvPr/>
        </p:nvSpPr>
        <p:spPr>
          <a:xfrm>
            <a:off x="720000" y="1462485"/>
            <a:ext cx="7704000" cy="3235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342900" lvl="0" indent="-342900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The Online Job Board Management System is a dynamic and secure web-based platform developed using the ASP.NET with Mvc Framework.  </a:t>
            </a:r>
          </a:p>
          <a:p>
            <a:pPr marL="342900" lvl="0" indent="-342900">
              <a:buFont typeface="Wingdings" panose="05000000000000000000" pitchFamily="2" charset="2"/>
              <a:buChar char="v"/>
            </a:pPr>
            <a:endParaRPr lang="en-US" sz="2000" dirty="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342900" lvl="0" indent="-342900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It connects Job Seekers and Employers efficiently, while an Admin oversees and manages the system.</a:t>
            </a:r>
          </a:p>
          <a:p>
            <a:pPr marL="342900" lvl="0" indent="-342900">
              <a:buFont typeface="Wingdings" panose="05000000000000000000" pitchFamily="2" charset="2"/>
              <a:buChar char="v"/>
            </a:pPr>
            <a:endParaRPr lang="en-US" sz="2000" dirty="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342900" lvl="0" indent="-342900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Smart features like category-wise job notifications, pre-apply quizzes, and status tracking ensure a smoother recruitment process.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2">
          <a:extLst>
            <a:ext uri="{FF2B5EF4-FFF2-40B4-BE49-F238E27FC236}">
              <a16:creationId xmlns:a16="http://schemas.microsoft.com/office/drawing/2014/main" id="{088F1D36-7503-FB44-0059-8FDD77AE5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45">
            <a:extLst>
              <a:ext uri="{FF2B5EF4-FFF2-40B4-BE49-F238E27FC236}">
                <a16:creationId xmlns:a16="http://schemas.microsoft.com/office/drawing/2014/main" id="{9ED069EE-14C8-699A-045B-AEE5BD95E0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9980" y="528845"/>
            <a:ext cx="866022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IN" sz="2800" dirty="0"/>
              <a:t>Problem Identification – Ineligible Applications</a:t>
            </a:r>
            <a:endParaRPr sz="2800" dirty="0"/>
          </a:p>
        </p:txBody>
      </p:sp>
      <p:sp>
        <p:nvSpPr>
          <p:cNvPr id="8" name="Google Shape;1216;p31">
            <a:extLst>
              <a:ext uri="{FF2B5EF4-FFF2-40B4-BE49-F238E27FC236}">
                <a16:creationId xmlns:a16="http://schemas.microsoft.com/office/drawing/2014/main" id="{E0527149-8AA8-E557-3A73-BBE44A8E3591}"/>
              </a:ext>
            </a:extLst>
          </p:cNvPr>
          <p:cNvSpPr txBox="1">
            <a:spLocks/>
          </p:cNvSpPr>
          <p:nvPr/>
        </p:nvSpPr>
        <p:spPr>
          <a:xfrm>
            <a:off x="1035606" y="1093444"/>
            <a:ext cx="79636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sz="2000" dirty="0"/>
              <a:t>Many users </a:t>
            </a:r>
            <a:r>
              <a:rPr lang="en-US" sz="2000" b="1" dirty="0"/>
              <a:t>apply for jobs even when they are not eligible</a:t>
            </a:r>
            <a:r>
              <a:rPr lang="en-US" sz="2000" dirty="0"/>
              <a:t> as per the job requirements.</a:t>
            </a:r>
          </a:p>
        </p:txBody>
      </p:sp>
      <p:sp>
        <p:nvSpPr>
          <p:cNvPr id="9" name="Google Shape;1365;p45">
            <a:extLst>
              <a:ext uri="{FF2B5EF4-FFF2-40B4-BE49-F238E27FC236}">
                <a16:creationId xmlns:a16="http://schemas.microsoft.com/office/drawing/2014/main" id="{F681393C-E984-A66E-8E27-7051A2D117AB}"/>
              </a:ext>
            </a:extLst>
          </p:cNvPr>
          <p:cNvSpPr txBox="1"/>
          <p:nvPr/>
        </p:nvSpPr>
        <p:spPr>
          <a:xfrm>
            <a:off x="2487390" y="4583456"/>
            <a:ext cx="3894900" cy="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IN" sz="1500" dirty="0"/>
              <a:t>120 total applications</a:t>
            </a:r>
            <a:endParaRPr sz="1500" b="1" u="sng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" name="Google Shape;1367;p45">
            <a:extLst>
              <a:ext uri="{FF2B5EF4-FFF2-40B4-BE49-F238E27FC236}">
                <a16:creationId xmlns:a16="http://schemas.microsoft.com/office/drawing/2014/main" id="{678177CB-4634-18B9-7410-A8033C1C935A}"/>
              </a:ext>
            </a:extLst>
          </p:cNvPr>
          <p:cNvSpPr txBox="1">
            <a:spLocks/>
          </p:cNvSpPr>
          <p:nvPr/>
        </p:nvSpPr>
        <p:spPr>
          <a:xfrm>
            <a:off x="5998977" y="2480580"/>
            <a:ext cx="21030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r>
              <a:rPr lang="en-IN" sz="2400" dirty="0"/>
              <a:t>30%</a:t>
            </a:r>
            <a:endParaRPr lang="en-IN" sz="2200" dirty="0"/>
          </a:p>
        </p:txBody>
      </p:sp>
      <p:cxnSp>
        <p:nvCxnSpPr>
          <p:cNvPr id="14" name="Google Shape;1372;p45">
            <a:extLst>
              <a:ext uri="{FF2B5EF4-FFF2-40B4-BE49-F238E27FC236}">
                <a16:creationId xmlns:a16="http://schemas.microsoft.com/office/drawing/2014/main" id="{6028FA7B-F94B-4491-E805-8CB7FC9743EA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4890177" y="2659980"/>
            <a:ext cx="11088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376;p45">
            <a:extLst>
              <a:ext uri="{FF2B5EF4-FFF2-40B4-BE49-F238E27FC236}">
                <a16:creationId xmlns:a16="http://schemas.microsoft.com/office/drawing/2014/main" id="{CEF2BB0D-CF8E-5A1A-253E-1574F2D449E8}"/>
              </a:ext>
            </a:extLst>
          </p:cNvPr>
          <p:cNvSpPr txBox="1">
            <a:spLocks/>
          </p:cNvSpPr>
          <p:nvPr/>
        </p:nvSpPr>
        <p:spPr>
          <a:xfrm>
            <a:off x="5998977" y="2691149"/>
            <a:ext cx="2103000" cy="467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r>
              <a:rPr lang="en-IN" sz="1400" dirty="0">
                <a:latin typeface="Overpass"/>
              </a:rPr>
              <a:t>ineligible candidates</a:t>
            </a:r>
            <a:endParaRPr lang="en-US" sz="1400" dirty="0">
              <a:latin typeface="Overpass"/>
              <a:sym typeface="Overpass"/>
            </a:endParaRPr>
          </a:p>
        </p:txBody>
      </p:sp>
      <p:sp>
        <p:nvSpPr>
          <p:cNvPr id="16" name="Google Shape;1364;p45">
            <a:extLst>
              <a:ext uri="{FF2B5EF4-FFF2-40B4-BE49-F238E27FC236}">
                <a16:creationId xmlns:a16="http://schemas.microsoft.com/office/drawing/2014/main" id="{0CDC9750-8C3A-F2F8-E9F1-D259BFF7789E}"/>
              </a:ext>
            </a:extLst>
          </p:cNvPr>
          <p:cNvSpPr txBox="1">
            <a:spLocks/>
          </p:cNvSpPr>
          <p:nvPr/>
        </p:nvSpPr>
        <p:spPr>
          <a:xfrm>
            <a:off x="767703" y="3230220"/>
            <a:ext cx="21030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pPr algn="r"/>
            <a:r>
              <a:rPr lang="en-IN" sz="2400" dirty="0"/>
              <a:t>70%</a:t>
            </a:r>
            <a:r>
              <a:rPr lang="en-IN" sz="2200" dirty="0"/>
              <a:t> </a:t>
            </a:r>
          </a:p>
        </p:txBody>
      </p:sp>
      <p:cxnSp>
        <p:nvCxnSpPr>
          <p:cNvPr id="17" name="Google Shape;1370;p45">
            <a:extLst>
              <a:ext uri="{FF2B5EF4-FFF2-40B4-BE49-F238E27FC236}">
                <a16:creationId xmlns:a16="http://schemas.microsoft.com/office/drawing/2014/main" id="{23BF483E-9CE0-3EAB-5F2C-D9B57B2DF38F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2870703" y="3409620"/>
            <a:ext cx="703077" cy="12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374;p45">
            <a:extLst>
              <a:ext uri="{FF2B5EF4-FFF2-40B4-BE49-F238E27FC236}">
                <a16:creationId xmlns:a16="http://schemas.microsoft.com/office/drawing/2014/main" id="{219A7673-F9B5-6FEF-A91C-87664C531A42}"/>
              </a:ext>
            </a:extLst>
          </p:cNvPr>
          <p:cNvSpPr txBox="1">
            <a:spLocks/>
          </p:cNvSpPr>
          <p:nvPr/>
        </p:nvSpPr>
        <p:spPr>
          <a:xfrm>
            <a:off x="767703" y="3475198"/>
            <a:ext cx="2103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zha One"/>
              <a:buNone/>
              <a:defRPr sz="35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pPr algn="r"/>
            <a:r>
              <a:rPr lang="en-IN" sz="1400" dirty="0">
                <a:latin typeface="Overpass"/>
              </a:rPr>
              <a:t>Eligible Applications</a:t>
            </a:r>
            <a:endParaRPr lang="en-US" sz="1400" dirty="0">
              <a:latin typeface="Overpass"/>
              <a:sym typeface="Overpass"/>
            </a:endParaRPr>
          </a:p>
        </p:txBody>
      </p:sp>
      <p:grpSp>
        <p:nvGrpSpPr>
          <p:cNvPr id="19" name="Google Shape;1929;p54">
            <a:extLst>
              <a:ext uri="{FF2B5EF4-FFF2-40B4-BE49-F238E27FC236}">
                <a16:creationId xmlns:a16="http://schemas.microsoft.com/office/drawing/2014/main" id="{3CBD1DCF-82BE-4503-946F-F4D1C540805C}"/>
              </a:ext>
            </a:extLst>
          </p:cNvPr>
          <p:cNvGrpSpPr/>
          <p:nvPr/>
        </p:nvGrpSpPr>
        <p:grpSpPr>
          <a:xfrm rot="17798827">
            <a:off x="3202820" y="1947882"/>
            <a:ext cx="2565105" cy="2564675"/>
            <a:chOff x="4049800" y="640400"/>
            <a:chExt cx="858900" cy="858900"/>
          </a:xfrm>
        </p:grpSpPr>
        <p:sp>
          <p:nvSpPr>
            <p:cNvPr id="20" name="Google Shape;1930;p54">
              <a:extLst>
                <a:ext uri="{FF2B5EF4-FFF2-40B4-BE49-F238E27FC236}">
                  <a16:creationId xmlns:a16="http://schemas.microsoft.com/office/drawing/2014/main" id="{09E779B2-6D0C-0200-0B5E-3B4B0B1099C3}"/>
                </a:ext>
              </a:extLst>
            </p:cNvPr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31;p54">
              <a:extLst>
                <a:ext uri="{FF2B5EF4-FFF2-40B4-BE49-F238E27FC236}">
                  <a16:creationId xmlns:a16="http://schemas.microsoft.com/office/drawing/2014/main" id="{4F1EBB88-284C-737F-951D-9A96067FEBF0}"/>
                </a:ext>
              </a:extLst>
            </p:cNvPr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15274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3">
          <a:extLst>
            <a:ext uri="{FF2B5EF4-FFF2-40B4-BE49-F238E27FC236}">
              <a16:creationId xmlns:a16="http://schemas.microsoft.com/office/drawing/2014/main" id="{27462528-5682-037B-217F-D34D08003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41">
            <a:extLst>
              <a:ext uri="{FF2B5EF4-FFF2-40B4-BE49-F238E27FC236}">
                <a16:creationId xmlns:a16="http://schemas.microsoft.com/office/drawing/2014/main" id="{6175F882-7919-BC13-2060-388D7B3D48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46120" y="187595"/>
            <a:ext cx="5745479" cy="12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Our Smart Solution – Quiz-Based Eligibility Check</a:t>
            </a:r>
            <a:endParaRPr dirty="0"/>
          </a:p>
        </p:txBody>
      </p:sp>
      <p:sp>
        <p:nvSpPr>
          <p:cNvPr id="1315" name="Google Shape;1315;p41">
            <a:extLst>
              <a:ext uri="{FF2B5EF4-FFF2-40B4-BE49-F238E27FC236}">
                <a16:creationId xmlns:a16="http://schemas.microsoft.com/office/drawing/2014/main" id="{55EA14C3-27FC-DC0B-60AB-61E3F6CA121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46120" y="1431695"/>
            <a:ext cx="5547360" cy="2781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6711" indent="-285750">
              <a:buFont typeface="Wingdings" panose="05000000000000000000" pitchFamily="2" charset="2"/>
              <a:buChar char="v"/>
            </a:pPr>
            <a:r>
              <a:rPr lang="en-US" sz="1700" dirty="0"/>
              <a:t>How It Works:</a:t>
            </a:r>
          </a:p>
          <a:p>
            <a:pPr marL="60961" indent="0">
              <a:buNone/>
            </a:pPr>
            <a:endParaRPr lang="en-US" sz="1600" dirty="0"/>
          </a:p>
          <a:p>
            <a:pPr marL="803911" lvl="1" indent="-285750" algn="l">
              <a:buFont typeface="Wingdings" panose="05000000000000000000" pitchFamily="2" charset="2"/>
              <a:buChar char="v"/>
            </a:pPr>
            <a:r>
              <a:rPr lang="en-US" sz="1600" dirty="0"/>
              <a:t>Jobseeker clicks Apply → Candidate must pass a short quiz (based on job skills).</a:t>
            </a:r>
          </a:p>
          <a:p>
            <a:pPr marL="803911" lvl="1" indent="-285750" algn="l">
              <a:buFont typeface="Wingdings" panose="05000000000000000000" pitchFamily="2" charset="2"/>
              <a:buChar char="v"/>
            </a:pPr>
            <a:endParaRPr lang="en-US" sz="1600" dirty="0"/>
          </a:p>
          <a:p>
            <a:pPr marL="803911" lvl="1" indent="-285750" algn="l">
              <a:buFont typeface="Wingdings" panose="05000000000000000000" pitchFamily="2" charset="2"/>
              <a:buChar char="v"/>
            </a:pPr>
            <a:r>
              <a:rPr lang="en-US" sz="1600" dirty="0"/>
              <a:t>Only if the quiz is passed, the Apply button gets activated.</a:t>
            </a:r>
          </a:p>
          <a:p>
            <a:pPr marL="803911" lvl="1" indent="-285750" algn="l">
              <a:buFont typeface="Wingdings" panose="05000000000000000000" pitchFamily="2" charset="2"/>
              <a:buChar char="v"/>
            </a:pPr>
            <a:endParaRPr lang="en-US" sz="1600" dirty="0"/>
          </a:p>
          <a:p>
            <a:pPr marL="803911" lvl="1" indent="-285750" algn="l">
              <a:buFont typeface="Wingdings" panose="05000000000000000000" pitchFamily="2" charset="2"/>
              <a:buChar char="v"/>
            </a:pPr>
            <a:r>
              <a:rPr lang="en-US" sz="1600" dirty="0"/>
              <a:t>If failed → Application is not submitted and feedback is shown.</a:t>
            </a:r>
          </a:p>
        </p:txBody>
      </p:sp>
      <p:grpSp>
        <p:nvGrpSpPr>
          <p:cNvPr id="1316" name="Google Shape;1316;p41">
            <a:extLst>
              <a:ext uri="{FF2B5EF4-FFF2-40B4-BE49-F238E27FC236}">
                <a16:creationId xmlns:a16="http://schemas.microsoft.com/office/drawing/2014/main" id="{34EA94A0-9E2C-AA0C-03E8-3913BB71D857}"/>
              </a:ext>
            </a:extLst>
          </p:cNvPr>
          <p:cNvGrpSpPr/>
          <p:nvPr/>
        </p:nvGrpSpPr>
        <p:grpSpPr>
          <a:xfrm>
            <a:off x="1210526" y="709411"/>
            <a:ext cx="1834973" cy="3724678"/>
            <a:chOff x="5186401" y="494525"/>
            <a:chExt cx="1834973" cy="3724678"/>
          </a:xfrm>
        </p:grpSpPr>
        <p:sp>
          <p:nvSpPr>
            <p:cNvPr id="1317" name="Google Shape;1317;p41">
              <a:extLst>
                <a:ext uri="{FF2B5EF4-FFF2-40B4-BE49-F238E27FC236}">
                  <a16:creationId xmlns:a16="http://schemas.microsoft.com/office/drawing/2014/main" id="{2D910372-8C3F-26A2-7857-6F51C6B0D9A8}"/>
                </a:ext>
              </a:extLst>
            </p:cNvPr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1">
              <a:extLst>
                <a:ext uri="{FF2B5EF4-FFF2-40B4-BE49-F238E27FC236}">
                  <a16:creationId xmlns:a16="http://schemas.microsoft.com/office/drawing/2014/main" id="{22ED9B7A-637D-9986-C288-BE23043F28B2}"/>
                </a:ext>
              </a:extLst>
            </p:cNvPr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19" name="Google Shape;1319;p41">
            <a:extLst>
              <a:ext uri="{FF2B5EF4-FFF2-40B4-BE49-F238E27FC236}">
                <a16:creationId xmlns:a16="http://schemas.microsoft.com/office/drawing/2014/main" id="{BB099F99-BB27-D54F-9C03-F59E684AC5ED}"/>
              </a:ext>
            </a:extLst>
          </p:cNvPr>
          <p:cNvPicPr preferRelativeResize="0"/>
          <p:nvPr/>
        </p:nvPicPr>
        <p:blipFill>
          <a:blip r:embed="rId3"/>
          <a:srcRect l="23796" r="23796"/>
          <a:stretch/>
        </p:blipFill>
        <p:spPr>
          <a:xfrm>
            <a:off x="1210526" y="913568"/>
            <a:ext cx="1834973" cy="31761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6753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IN" dirty="0"/>
              <a:t>User and Role Description</a:t>
            </a:r>
            <a:endParaRPr dirty="0"/>
          </a:p>
        </p:txBody>
      </p:sp>
      <p:sp>
        <p:nvSpPr>
          <p:cNvPr id="1263" name="Google Shape;1263;p36"/>
          <p:cNvSpPr txBox="1">
            <a:spLocks noGrp="1"/>
          </p:cNvSpPr>
          <p:nvPr>
            <p:ph type="subTitle" idx="1"/>
          </p:nvPr>
        </p:nvSpPr>
        <p:spPr>
          <a:xfrm>
            <a:off x="720000" y="1786510"/>
            <a:ext cx="2233500" cy="32392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dirty="0">
                <a:sym typeface="Arial"/>
              </a:rPr>
              <a:t>Register, Login, Edit Profile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dirty="0">
              <a:sym typeface="Arial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dirty="0">
                <a:sym typeface="Arial"/>
              </a:rPr>
              <a:t>Search &amp; Filter Jobs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dirty="0">
              <a:sym typeface="Arial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dirty="0">
                <a:sym typeface="Arial"/>
              </a:rPr>
              <a:t>Save Jobs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dirty="0">
              <a:sym typeface="Arial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dirty="0">
                <a:sym typeface="Arial"/>
              </a:rPr>
              <a:t>Take Quiz Before Applying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dirty="0">
              <a:sym typeface="Arial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dirty="0">
                <a:sym typeface="Arial"/>
              </a:rPr>
              <a:t>Track Application Status (Pending / Approved / Rejected)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dirty="0">
              <a:sym typeface="Arial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dirty="0">
                <a:sym typeface="Arial"/>
              </a:rPr>
              <a:t>Get Category-wise Job Notifications</a:t>
            </a:r>
          </a:p>
        </p:txBody>
      </p:sp>
      <p:sp>
        <p:nvSpPr>
          <p:cNvPr id="1264" name="Google Shape;1264;p36"/>
          <p:cNvSpPr txBox="1">
            <a:spLocks noGrp="1"/>
          </p:cNvSpPr>
          <p:nvPr>
            <p:ph type="subTitle" idx="2"/>
          </p:nvPr>
        </p:nvSpPr>
        <p:spPr>
          <a:xfrm>
            <a:off x="3455250" y="1786510"/>
            <a:ext cx="2233500" cy="32392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>
                <a:sym typeface="Arial"/>
              </a:rPr>
              <a:t>Login &amp; Manage Profile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dirty="0">
              <a:sym typeface="Arial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dirty="0">
                <a:sym typeface="Arial"/>
              </a:rPr>
              <a:t>Post/Edit/Delete Jobs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dirty="0">
              <a:sym typeface="Arial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dirty="0">
                <a:sym typeface="Arial"/>
              </a:rPr>
              <a:t>View and Filter Applications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dirty="0">
              <a:sym typeface="Arial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dirty="0">
                <a:sym typeface="Arial"/>
              </a:rPr>
              <a:t>Approve / Reject Candidates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dirty="0">
              <a:sym typeface="Arial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dirty="0">
                <a:sym typeface="Arial"/>
              </a:rPr>
              <a:t>Download Resumes</a:t>
            </a:r>
          </a:p>
        </p:txBody>
      </p:sp>
      <p:sp>
        <p:nvSpPr>
          <p:cNvPr id="1267" name="Google Shape;1267;p36"/>
          <p:cNvSpPr txBox="1">
            <a:spLocks noGrp="1"/>
          </p:cNvSpPr>
          <p:nvPr>
            <p:ph type="subTitle" idx="7"/>
          </p:nvPr>
        </p:nvSpPr>
        <p:spPr>
          <a:xfrm>
            <a:off x="720000" y="1455724"/>
            <a:ext cx="22335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514350" lvl="0" indent="-514350">
              <a:buFont typeface="+mj-lt"/>
              <a:buAutoNum type="romanLcPeriod"/>
            </a:pPr>
            <a:r>
              <a:rPr lang="en-IN" dirty="0">
                <a:solidFill>
                  <a:srgbClr val="191919"/>
                </a:solidFill>
              </a:rPr>
              <a:t>Jobseeker</a:t>
            </a:r>
            <a:endParaRPr dirty="0"/>
          </a:p>
        </p:txBody>
      </p:sp>
      <p:sp>
        <p:nvSpPr>
          <p:cNvPr id="1268" name="Google Shape;1268;p36"/>
          <p:cNvSpPr txBox="1">
            <a:spLocks noGrp="1"/>
          </p:cNvSpPr>
          <p:nvPr>
            <p:ph type="subTitle" idx="8"/>
          </p:nvPr>
        </p:nvSpPr>
        <p:spPr>
          <a:xfrm>
            <a:off x="3455250" y="1455724"/>
            <a:ext cx="2231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514350" lvl="0" indent="-514350">
              <a:buFont typeface="+mj-lt"/>
              <a:buAutoNum type="romanLcPeriod" startAt="2"/>
            </a:pPr>
            <a:r>
              <a:rPr lang="en-IN" dirty="0">
                <a:solidFill>
                  <a:srgbClr val="191919"/>
                </a:solidFill>
              </a:rPr>
              <a:t>Employer</a:t>
            </a:r>
            <a:endParaRPr dirty="0"/>
          </a:p>
        </p:txBody>
      </p:sp>
      <p:sp>
        <p:nvSpPr>
          <p:cNvPr id="1269" name="Google Shape;1269;p36"/>
          <p:cNvSpPr txBox="1">
            <a:spLocks noGrp="1"/>
          </p:cNvSpPr>
          <p:nvPr>
            <p:ph type="subTitle" idx="9"/>
          </p:nvPr>
        </p:nvSpPr>
        <p:spPr>
          <a:xfrm>
            <a:off x="6190500" y="1455724"/>
            <a:ext cx="22311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514350" lvl="0" indent="-514350">
              <a:buFont typeface="+mj-lt"/>
              <a:buAutoNum type="romanLcPeriod" startAt="3"/>
            </a:pPr>
            <a:r>
              <a:rPr lang="en-IN" dirty="0">
                <a:solidFill>
                  <a:srgbClr val="191919"/>
                </a:solidFill>
              </a:rPr>
              <a:t>Admin</a:t>
            </a:r>
            <a:endParaRPr dirty="0"/>
          </a:p>
        </p:txBody>
      </p:sp>
      <p:sp>
        <p:nvSpPr>
          <p:cNvPr id="1270" name="Google Shape;1270;p36"/>
          <p:cNvSpPr txBox="1">
            <a:spLocks noGrp="1"/>
          </p:cNvSpPr>
          <p:nvPr>
            <p:ph type="subTitle" idx="5"/>
          </p:nvPr>
        </p:nvSpPr>
        <p:spPr>
          <a:xfrm>
            <a:off x="6190500" y="1786509"/>
            <a:ext cx="2233500" cy="32392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dirty="0"/>
              <a:t>View &amp; Manage All Users and Jobs</a:t>
            </a:r>
          </a:p>
          <a:p>
            <a:pPr marL="0" lvl="0" indent="0"/>
            <a:endParaRPr lang="en-US" dirty="0"/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IN" dirty="0"/>
              <a:t>View Dashboard with Charts: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-IN" dirty="0"/>
              <a:t>Total Jobs, Applications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-IN" dirty="0"/>
              <a:t>Pending/Approved/Rejected Stats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endParaRPr lang="en-IN" dirty="0"/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IN" dirty="0"/>
              <a:t>Monitor System Activities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IN" dirty="0"/>
              <a:t>Project Modules</a:t>
            </a:r>
            <a:endParaRPr dirty="0"/>
          </a:p>
        </p:txBody>
      </p:sp>
      <p:sp>
        <p:nvSpPr>
          <p:cNvPr id="1232" name="Google Shape;1232;p33"/>
          <p:cNvSpPr txBox="1">
            <a:spLocks noGrp="1"/>
          </p:cNvSpPr>
          <p:nvPr>
            <p:ph type="subTitle" idx="2"/>
          </p:nvPr>
        </p:nvSpPr>
        <p:spPr>
          <a:xfrm>
            <a:off x="713224" y="1719736"/>
            <a:ext cx="7703999" cy="3209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000" dirty="0"/>
              <a:t>User Management &amp; Authentication</a:t>
            </a:r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000" dirty="0"/>
              <a:t>Job Posting &amp; Search System</a:t>
            </a:r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000" dirty="0"/>
              <a:t>Quiz Eligibility Check Before Apply</a:t>
            </a:r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000" dirty="0"/>
              <a:t>Application Flow with Status Update</a:t>
            </a:r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000" dirty="0"/>
              <a:t>Saved Jobs Feature</a:t>
            </a:r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000" dirty="0"/>
              <a:t>Notifications Based on Interest Categories</a:t>
            </a:r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000" dirty="0"/>
              <a:t>Admin Dashboard with Charts</a:t>
            </a:r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000" dirty="0"/>
              <a:t>Resume Upload/Download</a:t>
            </a:r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000" dirty="0"/>
              <a:t>Profile Editing and User Control</a:t>
            </a:r>
          </a:p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2000" dirty="0"/>
              <a:t>Role-based Authorization</a:t>
            </a:r>
            <a:endParaRPr sz="2000" dirty="0"/>
          </a:p>
        </p:txBody>
      </p:sp>
      <p:sp>
        <p:nvSpPr>
          <p:cNvPr id="1233" name="Google Shape;1233;p33"/>
          <p:cNvSpPr txBox="1">
            <a:spLocks noGrp="1"/>
          </p:cNvSpPr>
          <p:nvPr>
            <p:ph type="subTitle" idx="3"/>
          </p:nvPr>
        </p:nvSpPr>
        <p:spPr>
          <a:xfrm>
            <a:off x="720000" y="1273337"/>
            <a:ext cx="2945100" cy="4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Core Modules :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IN" dirty="0"/>
              <a:t>Technology Stack</a:t>
            </a:r>
            <a:endParaRPr dirty="0"/>
          </a:p>
        </p:txBody>
      </p:sp>
      <p:sp>
        <p:nvSpPr>
          <p:cNvPr id="1325" name="Google Shape;1325;p42"/>
          <p:cNvSpPr txBox="1"/>
          <p:nvPr/>
        </p:nvSpPr>
        <p:spPr>
          <a:xfrm flipH="1">
            <a:off x="713125" y="2753301"/>
            <a:ext cx="1812300" cy="132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ctr"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chemeClr val="dk1"/>
                </a:solidFill>
                <a:latin typeface="Overpass"/>
              </a:rPr>
              <a:t>ASP.NET Web Forms (Razor View)</a:t>
            </a:r>
          </a:p>
          <a:p>
            <a:pPr marL="171450" indent="-171450" algn="ctr">
              <a:buFont typeface="Wingdings" panose="05000000000000000000" pitchFamily="2" charset="2"/>
              <a:buChar char="v"/>
            </a:pPr>
            <a:endParaRPr lang="en-US" sz="1200" dirty="0">
              <a:solidFill>
                <a:schemeClr val="dk1"/>
              </a:solidFill>
              <a:latin typeface="Overpass"/>
            </a:endParaRPr>
          </a:p>
          <a:p>
            <a:pPr marL="171450" indent="-171450" algn="ctr">
              <a:buFont typeface="Wingdings" panose="05000000000000000000" pitchFamily="2" charset="2"/>
              <a:buChar char="v"/>
            </a:pPr>
            <a:r>
              <a:rPr lang="en-IN" sz="1200" dirty="0">
                <a:solidFill>
                  <a:schemeClr val="dk1"/>
                </a:solidFill>
                <a:latin typeface="Overpass"/>
              </a:rPr>
              <a:t>HTML, CSS , js , Bootstrap</a:t>
            </a:r>
          </a:p>
        </p:txBody>
      </p:sp>
      <p:sp>
        <p:nvSpPr>
          <p:cNvPr id="1326" name="Google Shape;1326;p42"/>
          <p:cNvSpPr txBox="1"/>
          <p:nvPr/>
        </p:nvSpPr>
        <p:spPr>
          <a:xfrm flipH="1">
            <a:off x="2677025" y="2753301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ctr">
              <a:buFont typeface="Wingdings" panose="05000000000000000000" pitchFamily="2" charset="2"/>
              <a:buChar char="v"/>
            </a:pPr>
            <a:r>
              <a:rPr lang="en-IN" sz="1200" dirty="0">
                <a:solidFill>
                  <a:schemeClr val="dk1"/>
                </a:solidFill>
                <a:latin typeface="Overpass"/>
              </a:rPr>
              <a:t>ASP.NET with MVC Framework</a:t>
            </a:r>
          </a:p>
          <a:p>
            <a:pPr marL="171450" indent="-171450" algn="ctr">
              <a:buFont typeface="Wingdings" panose="05000000000000000000" pitchFamily="2" charset="2"/>
              <a:buChar char="v"/>
            </a:pPr>
            <a:endParaRPr lang="en-IN" sz="1200" dirty="0">
              <a:solidFill>
                <a:schemeClr val="dk1"/>
              </a:solidFill>
              <a:latin typeface="Overpass"/>
            </a:endParaRPr>
          </a:p>
          <a:p>
            <a:pPr marL="171450" indent="-171450" algn="ctr">
              <a:buFont typeface="Wingdings" panose="05000000000000000000" pitchFamily="2" charset="2"/>
              <a:buChar char="v"/>
            </a:pPr>
            <a:r>
              <a:rPr lang="en-IN" sz="1200" dirty="0">
                <a:solidFill>
                  <a:schemeClr val="dk1"/>
                </a:solidFill>
                <a:latin typeface="Overpass"/>
              </a:rPr>
              <a:t>C#</a:t>
            </a:r>
          </a:p>
        </p:txBody>
      </p:sp>
      <p:sp>
        <p:nvSpPr>
          <p:cNvPr id="1327" name="Google Shape;1327;p42"/>
          <p:cNvSpPr txBox="1"/>
          <p:nvPr/>
        </p:nvSpPr>
        <p:spPr>
          <a:xfrm flipH="1">
            <a:off x="4727775" y="2748070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200" dirty="0">
                <a:solidFill>
                  <a:schemeClr val="dk1"/>
                </a:solidFill>
                <a:latin typeface="Overpass"/>
              </a:rPr>
              <a:t>Microsoft SQL Server</a:t>
            </a:r>
          </a:p>
        </p:txBody>
      </p:sp>
      <p:sp>
        <p:nvSpPr>
          <p:cNvPr id="1328" name="Google Shape;1328;p42"/>
          <p:cNvSpPr txBox="1"/>
          <p:nvPr/>
        </p:nvSpPr>
        <p:spPr>
          <a:xfrm flipH="1">
            <a:off x="6604825" y="2753069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ctr"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chemeClr val="dk1"/>
                </a:solidFill>
                <a:latin typeface="Overpass"/>
              </a:rPr>
              <a:t>Visual Studio, SQL Server Management Studio (SSMS)</a:t>
            </a:r>
            <a:endParaRPr lang="en-IN" sz="1200" dirty="0">
              <a:solidFill>
                <a:schemeClr val="dk1"/>
              </a:solidFill>
              <a:latin typeface="Overpass"/>
            </a:endParaRPr>
          </a:p>
        </p:txBody>
      </p:sp>
      <p:cxnSp>
        <p:nvCxnSpPr>
          <p:cNvPr id="1329" name="Google Shape;1329;p42"/>
          <p:cNvCxnSpPr>
            <a:stCxn id="1330" idx="6"/>
            <a:endCxn id="1331" idx="2"/>
          </p:cNvCxnSpPr>
          <p:nvPr/>
        </p:nvCxnSpPr>
        <p:spPr>
          <a:xfrm>
            <a:off x="1706125" y="1679850"/>
            <a:ext cx="1790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2" name="Google Shape;1332;p42"/>
          <p:cNvCxnSpPr>
            <a:stCxn id="1331" idx="6"/>
            <a:endCxn id="1333" idx="2"/>
          </p:cNvCxnSpPr>
          <p:nvPr/>
        </p:nvCxnSpPr>
        <p:spPr>
          <a:xfrm>
            <a:off x="3670025" y="1679850"/>
            <a:ext cx="1790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4" name="Google Shape;1334;p42"/>
          <p:cNvCxnSpPr/>
          <p:nvPr/>
        </p:nvCxnSpPr>
        <p:spPr>
          <a:xfrm>
            <a:off x="5635325" y="1678500"/>
            <a:ext cx="1787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5" name="Google Shape;1335;p42"/>
          <p:cNvCxnSpPr>
            <a:stCxn id="1330" idx="4"/>
            <a:endCxn id="1336" idx="0"/>
          </p:cNvCxnSpPr>
          <p:nvPr/>
        </p:nvCxnSpPr>
        <p:spPr>
          <a:xfrm>
            <a:off x="1619275" y="1766700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7" name="Google Shape;1337;p42"/>
          <p:cNvCxnSpPr>
            <a:stCxn id="1331" idx="4"/>
            <a:endCxn id="1338" idx="0"/>
          </p:cNvCxnSpPr>
          <p:nvPr/>
        </p:nvCxnSpPr>
        <p:spPr>
          <a:xfrm>
            <a:off x="3583175" y="1766700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9" name="Google Shape;1339;p42"/>
          <p:cNvCxnSpPr>
            <a:stCxn id="1333" idx="4"/>
            <a:endCxn id="1340" idx="0"/>
          </p:cNvCxnSpPr>
          <p:nvPr/>
        </p:nvCxnSpPr>
        <p:spPr>
          <a:xfrm>
            <a:off x="5547075" y="1766688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1" name="Google Shape;1341;p42"/>
          <p:cNvCxnSpPr>
            <a:stCxn id="1342" idx="4"/>
            <a:endCxn id="1343" idx="0"/>
          </p:cNvCxnSpPr>
          <p:nvPr/>
        </p:nvCxnSpPr>
        <p:spPr>
          <a:xfrm>
            <a:off x="7510975" y="1766688"/>
            <a:ext cx="0" cy="324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0" name="Google Shape;1330;p42"/>
          <p:cNvSpPr/>
          <p:nvPr/>
        </p:nvSpPr>
        <p:spPr>
          <a:xfrm>
            <a:off x="1532425" y="1593000"/>
            <a:ext cx="173700" cy="173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42"/>
          <p:cNvSpPr/>
          <p:nvPr/>
        </p:nvSpPr>
        <p:spPr>
          <a:xfrm>
            <a:off x="3496325" y="1593000"/>
            <a:ext cx="173700" cy="173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42"/>
          <p:cNvSpPr/>
          <p:nvPr/>
        </p:nvSpPr>
        <p:spPr>
          <a:xfrm>
            <a:off x="5460225" y="1592988"/>
            <a:ext cx="173700" cy="173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42"/>
          <p:cNvSpPr/>
          <p:nvPr/>
        </p:nvSpPr>
        <p:spPr>
          <a:xfrm>
            <a:off x="7424125" y="1592988"/>
            <a:ext cx="173700" cy="173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6" name="Google Shape;1336;p42"/>
          <p:cNvSpPr txBox="1"/>
          <p:nvPr/>
        </p:nvSpPr>
        <p:spPr>
          <a:xfrm flipH="1">
            <a:off x="713125" y="2091175"/>
            <a:ext cx="18123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sz="2400" dirty="0">
                <a:solidFill>
                  <a:schemeClr val="dk1"/>
                </a:solidFill>
                <a:latin typeface="Rozha One"/>
                <a:cs typeface="Rozha One"/>
              </a:rPr>
              <a:t>Frontend</a:t>
            </a:r>
            <a:endParaRPr sz="2400" dirty="0">
              <a:solidFill>
                <a:schemeClr val="dk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1338" name="Google Shape;1338;p42"/>
          <p:cNvSpPr txBox="1"/>
          <p:nvPr/>
        </p:nvSpPr>
        <p:spPr>
          <a:xfrm flipH="1">
            <a:off x="2677025" y="2091175"/>
            <a:ext cx="18123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sz="2400" dirty="0">
                <a:solidFill>
                  <a:schemeClr val="dk1"/>
                </a:solidFill>
                <a:latin typeface="Rozha One"/>
                <a:cs typeface="Rozha One"/>
              </a:rPr>
              <a:t>Backend</a:t>
            </a:r>
            <a:endParaRPr sz="2400" dirty="0">
              <a:solidFill>
                <a:schemeClr val="dk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1340" name="Google Shape;1340;p42"/>
          <p:cNvSpPr txBox="1"/>
          <p:nvPr/>
        </p:nvSpPr>
        <p:spPr>
          <a:xfrm flipH="1">
            <a:off x="4640925" y="2091175"/>
            <a:ext cx="18123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sz="2400" dirty="0">
                <a:solidFill>
                  <a:schemeClr val="dk1"/>
                </a:solidFill>
                <a:latin typeface="Rozha One"/>
                <a:cs typeface="Rozha One"/>
              </a:rPr>
              <a:t>Database</a:t>
            </a:r>
            <a:endParaRPr sz="2400" dirty="0">
              <a:solidFill>
                <a:schemeClr val="dk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1343" name="Google Shape;1343;p42"/>
          <p:cNvSpPr txBox="1"/>
          <p:nvPr/>
        </p:nvSpPr>
        <p:spPr>
          <a:xfrm flipH="1">
            <a:off x="6604825" y="2091175"/>
            <a:ext cx="18123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IN" sz="2400" dirty="0">
                <a:solidFill>
                  <a:schemeClr val="dk1"/>
                </a:solidFill>
                <a:latin typeface="Rozha One"/>
                <a:cs typeface="Rozha One"/>
              </a:rPr>
              <a:t>Tools</a:t>
            </a:r>
            <a:endParaRPr sz="2400" dirty="0">
              <a:solidFill>
                <a:schemeClr val="dk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A5C7447D-287E-AFEE-D2DF-B458D1952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6594"/>
            <a:ext cx="9144000" cy="4132843"/>
          </a:xfrm>
          <a:prstGeom prst="rect">
            <a:avLst/>
          </a:prstGeom>
        </p:spPr>
      </p:pic>
      <p:sp>
        <p:nvSpPr>
          <p:cNvPr id="17" name="Google Shape;1308;p40">
            <a:extLst>
              <a:ext uri="{FF2B5EF4-FFF2-40B4-BE49-F238E27FC236}">
                <a16:creationId xmlns:a16="http://schemas.microsoft.com/office/drawing/2014/main" id="{24BEC712-040A-291E-B85D-F4CDE95022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9377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IN" dirty="0"/>
              <a:t>Architecture Diagram</a:t>
            </a:r>
            <a:endParaRPr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328F9A8-0596-F874-0F1C-CEC213F0563C}"/>
                  </a:ext>
                </a:extLst>
              </p14:cNvPr>
              <p14:cNvContentPartPr/>
              <p14:nvPr/>
            </p14:nvContentPartPr>
            <p14:xfrm>
              <a:off x="8085275" y="4736783"/>
              <a:ext cx="40860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328F9A8-0596-F874-0F1C-CEC213F0563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22275" y="4674143"/>
                <a:ext cx="53424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6A12DBD-E2C1-9488-7100-12AAA6510FBB}"/>
                  </a:ext>
                </a:extLst>
              </p14:cNvPr>
              <p14:cNvContentPartPr/>
              <p14:nvPr/>
            </p14:nvContentPartPr>
            <p14:xfrm>
              <a:off x="8180675" y="4750463"/>
              <a:ext cx="874800" cy="10512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6A12DBD-E2C1-9488-7100-12AAA6510FB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17675" y="4687823"/>
                <a:ext cx="1000440" cy="23076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10A0E4A7-3688-B8C1-4D57-8CAD20DFBA00}"/>
              </a:ext>
            </a:extLst>
          </p:cNvPr>
          <p:cNvSpPr txBox="1"/>
          <p:nvPr/>
        </p:nvSpPr>
        <p:spPr>
          <a:xfrm>
            <a:off x="1643170" y="2371695"/>
            <a:ext cx="88057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/>
              <a:t>restrict UI by role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D2382D-B1D6-E7BC-3F4F-086FDB4361C1}"/>
              </a:ext>
            </a:extLst>
          </p:cNvPr>
          <p:cNvSpPr txBox="1"/>
          <p:nvPr/>
        </p:nvSpPr>
        <p:spPr>
          <a:xfrm>
            <a:off x="3094018" y="3988788"/>
            <a:ext cx="880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/>
              <a:t>enforce permissions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E58DAD-7A30-2BC1-1E9D-12A6909F7068}"/>
              </a:ext>
            </a:extLst>
          </p:cNvPr>
          <p:cNvSpPr txBox="1"/>
          <p:nvPr/>
        </p:nvSpPr>
        <p:spPr>
          <a:xfrm>
            <a:off x="4270546" y="2371694"/>
            <a:ext cx="68550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/>
              <a:t>user actions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3D6455-6814-93A4-FE2C-E26E3A3E6371}"/>
              </a:ext>
            </a:extLst>
          </p:cNvPr>
          <p:cNvSpPr txBox="1"/>
          <p:nvPr/>
        </p:nvSpPr>
        <p:spPr>
          <a:xfrm>
            <a:off x="6836962" y="3163015"/>
            <a:ext cx="92324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/>
              <a:t>read/write data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>
          <a:extLst>
            <a:ext uri="{FF2B5EF4-FFF2-40B4-BE49-F238E27FC236}">
              <a16:creationId xmlns:a16="http://schemas.microsoft.com/office/drawing/2014/main" id="{19C13662-9F9B-19C7-6E55-8AFEE5DEB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308;p40">
            <a:extLst>
              <a:ext uri="{FF2B5EF4-FFF2-40B4-BE49-F238E27FC236}">
                <a16:creationId xmlns:a16="http://schemas.microsoft.com/office/drawing/2014/main" id="{906144D5-50D9-5E7E-3C34-D1B02E6F42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9377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>
              <a:buFont typeface="Wingdings" panose="05000000000000000000" pitchFamily="2" charset="2"/>
              <a:buChar char="Ø"/>
            </a:pPr>
            <a:r>
              <a:rPr lang="en-IN" dirty="0"/>
              <a:t>Technical Flow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C522C8-4AF1-C0C8-62D1-9C79100834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21275" y="1036320"/>
            <a:ext cx="7267074" cy="442945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9B1A8B-529E-8380-AE56-ED05FD718F42}"/>
              </a:ext>
            </a:extLst>
          </p:cNvPr>
          <p:cNvSpPr txBox="1"/>
          <p:nvPr/>
        </p:nvSpPr>
        <p:spPr>
          <a:xfrm>
            <a:off x="3078074" y="2106040"/>
            <a:ext cx="5429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Admin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79BA76-7851-E6E2-429C-75A84F28DCB4}"/>
              </a:ext>
            </a:extLst>
          </p:cNvPr>
          <p:cNvSpPr txBox="1"/>
          <p:nvPr/>
        </p:nvSpPr>
        <p:spPr>
          <a:xfrm>
            <a:off x="4188849" y="2277003"/>
            <a:ext cx="73192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Employers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EADF0F-82E8-F5B1-2C56-CD45B37D4BD8}"/>
              </a:ext>
            </a:extLst>
          </p:cNvPr>
          <p:cNvSpPr txBox="1"/>
          <p:nvPr/>
        </p:nvSpPr>
        <p:spPr>
          <a:xfrm>
            <a:off x="5597820" y="2221456"/>
            <a:ext cx="73192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Jobseeker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3A8AD0A-8B3D-26A3-F7CE-80C4514378E7}"/>
                  </a:ext>
                </a:extLst>
              </p14:cNvPr>
              <p14:cNvContentPartPr/>
              <p14:nvPr/>
            </p14:nvContentPartPr>
            <p14:xfrm>
              <a:off x="7260168" y="4852008"/>
              <a:ext cx="311400" cy="126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3A8AD0A-8B3D-26A3-F7CE-80C4514378E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97168" y="4789368"/>
                <a:ext cx="437040" cy="138240"/>
              </a:xfrm>
              <a:prstGeom prst="rect">
                <a:avLst/>
              </a:prstGeom>
            </p:spPr>
          </p:pic>
        </mc:Fallback>
      </mc:AlternateContent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B85CDFE-A3B2-2E6A-30B1-968E45348C9E}"/>
              </a:ext>
            </a:extLst>
          </p:cNvPr>
          <p:cNvCxnSpPr>
            <a:cxnSpLocks/>
          </p:cNvCxnSpPr>
          <p:nvPr/>
        </p:nvCxnSpPr>
        <p:spPr>
          <a:xfrm flipV="1">
            <a:off x="6634556" y="2963206"/>
            <a:ext cx="680644" cy="14369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6626263"/>
      </p:ext>
    </p:extLst>
  </p:cSld>
  <p:clrMapOvr>
    <a:masterClrMapping/>
  </p:clrMapOvr>
</p:sld>
</file>

<file path=ppt/theme/theme1.xml><?xml version="1.0" encoding="utf-8"?>
<a:theme xmlns:a="http://schemas.openxmlformats.org/drawingml/2006/main" name="Corporate Identity Renewal Project Proposal by Slidesgo">
  <a:themeElements>
    <a:clrScheme name="Simple Light">
      <a:dk1>
        <a:srgbClr val="191919"/>
      </a:dk1>
      <a:lt1>
        <a:srgbClr val="FFFFFF"/>
      </a:lt1>
      <a:dk2>
        <a:srgbClr val="E3DCD6"/>
      </a:dk2>
      <a:lt2>
        <a:srgbClr val="D8CBBC"/>
      </a:lt2>
      <a:accent1>
        <a:srgbClr val="C3C2BF"/>
      </a:accent1>
      <a:accent2>
        <a:srgbClr val="9C9284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478</Words>
  <Application>Microsoft Office PowerPoint</Application>
  <PresentationFormat>On-screen Show (16:9)</PresentationFormat>
  <Paragraphs>119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Rozha One</vt:lpstr>
      <vt:lpstr>Overpass</vt:lpstr>
      <vt:lpstr>Wingdings</vt:lpstr>
      <vt:lpstr>Arial</vt:lpstr>
      <vt:lpstr>Open Sans</vt:lpstr>
      <vt:lpstr>Corporate Identity Renewal Project Proposal by Slidesgo</vt:lpstr>
      <vt:lpstr>Job Platform Website </vt:lpstr>
      <vt:lpstr>Project Definition</vt:lpstr>
      <vt:lpstr>Problem Identification – Ineligible Applications</vt:lpstr>
      <vt:lpstr>Our Smart Solution – Quiz-Based Eligibility Check</vt:lpstr>
      <vt:lpstr>User and Role Description</vt:lpstr>
      <vt:lpstr>Project Modules</vt:lpstr>
      <vt:lpstr>Technology Stack</vt:lpstr>
      <vt:lpstr>Architecture Diagram</vt:lpstr>
      <vt:lpstr>Technical Flow</vt:lpstr>
      <vt:lpstr>Real-Life Scope</vt:lpstr>
      <vt:lpstr>Future Scope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purvarajsinh vaghela</cp:lastModifiedBy>
  <cp:revision>36</cp:revision>
  <dcterms:modified xsi:type="dcterms:W3CDTF">2025-07-19T04:58:50Z</dcterms:modified>
</cp:coreProperties>
</file>